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80" r:id="rId2"/>
    <p:sldId id="257" r:id="rId3"/>
    <p:sldId id="282" r:id="rId4"/>
    <p:sldId id="285" r:id="rId5"/>
    <p:sldId id="286" r:id="rId6"/>
    <p:sldId id="293" r:id="rId7"/>
    <p:sldId id="288" r:id="rId8"/>
    <p:sldId id="295" r:id="rId9"/>
    <p:sldId id="289" r:id="rId10"/>
    <p:sldId id="294" r:id="rId11"/>
    <p:sldId id="292" r:id="rId12"/>
    <p:sldId id="291" r:id="rId13"/>
    <p:sldId id="27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pen Sans SemiBold" panose="020B0706030804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a:srgbClr val="0F2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5F0F2-6A7B-C4B5-8732-CFBC7070B8B6}" v="311" dt="2023-09-21T17:15:09.872"/>
    <p1510:client id="{AD7A918A-CADB-47F0-9722-802400F4AC3F}" v="7" dt="2023-09-21T17:25:48.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64" autoAdjust="0"/>
  </p:normalViewPr>
  <p:slideViewPr>
    <p:cSldViewPr snapToGrid="0">
      <p:cViewPr varScale="1">
        <p:scale>
          <a:sx n="85" d="100"/>
          <a:sy n="85" d="100"/>
        </p:scale>
        <p:origin x="137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2A662-0B5E-408D-93A2-DCC63C9C315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52FBB50-2F21-4139-8FBA-CC7821821514}">
      <dgm:prSet phldrT="[Text]" phldr="0"/>
      <dgm:spPr/>
      <dgm:t>
        <a:bodyPr/>
        <a:lstStyle/>
        <a:p>
          <a:pPr algn="ctr" rtl="0">
            <a:buNone/>
          </a:pPr>
          <a:r>
            <a:rPr lang="en-US" b="1" dirty="0">
              <a:latin typeface="Calibri"/>
            </a:rPr>
            <a:t>70% </a:t>
          </a:r>
        </a:p>
      </dgm:t>
    </dgm:pt>
    <dgm:pt modelId="{398ABFF3-7456-42B5-BD9B-7ECE8A3B47F3}" type="parTrans" cxnId="{3929300D-912F-4E0A-9FA7-3CC47F24C44E}">
      <dgm:prSet/>
      <dgm:spPr/>
      <dgm:t>
        <a:bodyPr/>
        <a:lstStyle/>
        <a:p>
          <a:endParaRPr lang="en-US"/>
        </a:p>
      </dgm:t>
    </dgm:pt>
    <dgm:pt modelId="{64194C6E-D7D0-41F6-97B4-32EB6D63F048}" type="sibTrans" cxnId="{3929300D-912F-4E0A-9FA7-3CC47F24C44E}">
      <dgm:prSet/>
      <dgm:spPr/>
      <dgm:t>
        <a:bodyPr/>
        <a:lstStyle/>
        <a:p>
          <a:endParaRPr lang="en-US"/>
        </a:p>
      </dgm:t>
    </dgm:pt>
    <dgm:pt modelId="{A51559B5-77D5-4F54-9CB7-3BCEE6051350}">
      <dgm:prSet phldr="0" custT="1"/>
      <dgm:spPr/>
      <dgm:t>
        <a:bodyPr/>
        <a:lstStyle/>
        <a:p>
          <a:pPr algn="ctr" rtl="0">
            <a:buNone/>
          </a:pPr>
          <a:r>
            <a:rPr lang="en-US" sz="2400" b="1" dirty="0">
              <a:latin typeface="Calibri"/>
            </a:rPr>
            <a:t>85% </a:t>
          </a:r>
        </a:p>
      </dgm:t>
    </dgm:pt>
    <dgm:pt modelId="{03EDC551-09F7-4CE6-8815-1E99C343ABE5}" type="parTrans" cxnId="{36C1F40C-05C1-4E08-9E92-70E91E62951F}">
      <dgm:prSet/>
      <dgm:spPr/>
      <dgm:t>
        <a:bodyPr/>
        <a:lstStyle/>
        <a:p>
          <a:endParaRPr lang="en-US"/>
        </a:p>
      </dgm:t>
    </dgm:pt>
    <dgm:pt modelId="{34FE4B3A-50F9-431A-A207-CE1BBFC47230}" type="sibTrans" cxnId="{36C1F40C-05C1-4E08-9E92-70E91E62951F}">
      <dgm:prSet/>
      <dgm:spPr/>
      <dgm:t>
        <a:bodyPr/>
        <a:lstStyle/>
        <a:p>
          <a:endParaRPr lang="en-US"/>
        </a:p>
      </dgm:t>
    </dgm:pt>
    <dgm:pt modelId="{BA006862-8E40-437D-AA1F-F93CFD135E64}">
      <dgm:prSet phldr="0" custT="1"/>
      <dgm:spPr/>
      <dgm:t>
        <a:bodyPr/>
        <a:lstStyle/>
        <a:p>
          <a:pPr algn="ctr" rtl="0">
            <a:buNone/>
          </a:pPr>
          <a:r>
            <a:rPr lang="en-US" sz="2400" b="1" dirty="0">
              <a:latin typeface="+mn-lt"/>
            </a:rPr>
            <a:t>¼ </a:t>
          </a:r>
        </a:p>
      </dgm:t>
    </dgm:pt>
    <dgm:pt modelId="{1FF56253-CDDB-499B-A09D-7672853329A1}" type="parTrans" cxnId="{67CDD29E-E4E7-4942-83BD-494DF5959848}">
      <dgm:prSet/>
      <dgm:spPr/>
      <dgm:t>
        <a:bodyPr/>
        <a:lstStyle/>
        <a:p>
          <a:endParaRPr lang="en-US"/>
        </a:p>
      </dgm:t>
    </dgm:pt>
    <dgm:pt modelId="{0B62C98C-9F06-4AD5-A1F7-0FAA142BA01F}" type="sibTrans" cxnId="{67CDD29E-E4E7-4942-83BD-494DF5959848}">
      <dgm:prSet/>
      <dgm:spPr/>
      <dgm:t>
        <a:bodyPr/>
        <a:lstStyle/>
        <a:p>
          <a:endParaRPr lang="en-US"/>
        </a:p>
      </dgm:t>
    </dgm:pt>
    <dgm:pt modelId="{41E823EE-277D-4EB3-8900-B5852357B53B}">
      <dgm:prSet phldr="0"/>
      <dgm:spPr/>
      <dgm:t>
        <a:bodyPr/>
        <a:lstStyle/>
        <a:p>
          <a:pPr algn="ctr" rtl="0">
            <a:buNone/>
          </a:pPr>
          <a:r>
            <a:rPr lang="en-US" b="1" dirty="0">
              <a:latin typeface="Calibri"/>
            </a:rPr>
            <a:t>More than half </a:t>
          </a:r>
        </a:p>
      </dgm:t>
    </dgm:pt>
    <dgm:pt modelId="{D8A302AF-071F-4CA7-ABA8-87972406B3B8}" type="parTrans" cxnId="{191BAD7B-8959-4564-97A6-A7539B0DDE84}">
      <dgm:prSet/>
      <dgm:spPr/>
      <dgm:t>
        <a:bodyPr/>
        <a:lstStyle/>
        <a:p>
          <a:endParaRPr lang="en-US"/>
        </a:p>
      </dgm:t>
    </dgm:pt>
    <dgm:pt modelId="{F867F291-17FE-4D36-A479-822DA17B5E08}" type="sibTrans" cxnId="{191BAD7B-8959-4564-97A6-A7539B0DDE84}">
      <dgm:prSet/>
      <dgm:spPr/>
      <dgm:t>
        <a:bodyPr/>
        <a:lstStyle/>
        <a:p>
          <a:endParaRPr lang="en-US"/>
        </a:p>
      </dgm:t>
    </dgm:pt>
    <dgm:pt modelId="{38DF5FB9-A862-41A7-934B-8534521E46D5}">
      <dgm:prSet phldr="0"/>
      <dgm:spPr/>
      <dgm:t>
        <a:bodyPr/>
        <a:lstStyle/>
        <a:p>
          <a:pPr algn="ctr">
            <a:buNone/>
          </a:pPr>
          <a:r>
            <a:rPr lang="en-US" sz="1500" dirty="0">
              <a:latin typeface="Calibri"/>
            </a:rPr>
            <a:t>of pain meds prescribed are opioids </a:t>
          </a:r>
          <a:endParaRPr lang="en-US" sz="1500" dirty="0"/>
        </a:p>
      </dgm:t>
    </dgm:pt>
    <dgm:pt modelId="{9A4902EF-B57F-430C-B3C2-466E701E3E94}" type="parTrans" cxnId="{93E97FB9-CFCA-4F0D-931F-099AADAF7C7B}">
      <dgm:prSet/>
      <dgm:spPr/>
      <dgm:t>
        <a:bodyPr/>
        <a:lstStyle/>
        <a:p>
          <a:endParaRPr lang="en-US"/>
        </a:p>
      </dgm:t>
    </dgm:pt>
    <dgm:pt modelId="{381F639A-6776-4A89-A25A-9D6DE61282D8}" type="sibTrans" cxnId="{93E97FB9-CFCA-4F0D-931F-099AADAF7C7B}">
      <dgm:prSet/>
      <dgm:spPr/>
      <dgm:t>
        <a:bodyPr/>
        <a:lstStyle/>
        <a:p>
          <a:endParaRPr lang="en-US"/>
        </a:p>
      </dgm:t>
    </dgm:pt>
    <dgm:pt modelId="{6545E36B-D2E5-40B9-ADA1-8F4B5CEF58C0}">
      <dgm:prSet phldr="0"/>
      <dgm:spPr/>
      <dgm:t>
        <a:bodyPr/>
        <a:lstStyle/>
        <a:p>
          <a:pPr algn="ctr">
            <a:buNone/>
          </a:pPr>
          <a:r>
            <a:rPr lang="en-US" dirty="0">
              <a:latin typeface="Calibri"/>
            </a:rPr>
            <a:t>of accidental opioid overdoses occur after a work injury</a:t>
          </a:r>
          <a:endParaRPr lang="en-US" dirty="0"/>
        </a:p>
      </dgm:t>
    </dgm:pt>
    <dgm:pt modelId="{66533620-4F80-4063-BEC9-92B4655B1263}" type="parTrans" cxnId="{2A88DB6F-7BF0-402E-A92E-288D619F7D24}">
      <dgm:prSet/>
      <dgm:spPr/>
      <dgm:t>
        <a:bodyPr/>
        <a:lstStyle/>
        <a:p>
          <a:endParaRPr lang="en-US"/>
        </a:p>
      </dgm:t>
    </dgm:pt>
    <dgm:pt modelId="{8FC61AB1-DC90-4C20-A853-1936ED8A337F}" type="sibTrans" cxnId="{2A88DB6F-7BF0-402E-A92E-288D619F7D24}">
      <dgm:prSet/>
      <dgm:spPr/>
      <dgm:t>
        <a:bodyPr/>
        <a:lstStyle/>
        <a:p>
          <a:endParaRPr lang="en-US"/>
        </a:p>
      </dgm:t>
    </dgm:pt>
    <dgm:pt modelId="{61CD7F35-F4B9-42A6-9225-3CA86EB8FA91}">
      <dgm:prSet phldr="0"/>
      <dgm:spPr/>
      <dgm:t>
        <a:bodyPr/>
        <a:lstStyle/>
        <a:p>
          <a:pPr algn="ctr" rtl="0">
            <a:buNone/>
          </a:pPr>
          <a:r>
            <a:rPr lang="en-US" dirty="0">
              <a:latin typeface="Calibri"/>
            </a:rPr>
            <a:t>of employers</a:t>
          </a:r>
        </a:p>
      </dgm:t>
    </dgm:pt>
    <dgm:pt modelId="{AE54E278-3F32-4564-AB91-D5E3EE8F3983}" type="parTrans" cxnId="{2B85296C-0400-440F-B5BC-194AE938D043}">
      <dgm:prSet/>
      <dgm:spPr/>
      <dgm:t>
        <a:bodyPr/>
        <a:lstStyle/>
        <a:p>
          <a:endParaRPr lang="en-US"/>
        </a:p>
      </dgm:t>
    </dgm:pt>
    <dgm:pt modelId="{E548C35D-079C-4C3B-A065-A1007318DB7A}" type="sibTrans" cxnId="{2B85296C-0400-440F-B5BC-194AE938D043}">
      <dgm:prSet/>
      <dgm:spPr/>
      <dgm:t>
        <a:bodyPr/>
        <a:lstStyle/>
        <a:p>
          <a:endParaRPr lang="en-US"/>
        </a:p>
      </dgm:t>
    </dgm:pt>
    <dgm:pt modelId="{ACDE09D4-D904-431A-9356-400524B980BD}">
      <dgm:prSet phldr="0" custT="1"/>
      <dgm:spPr/>
      <dgm:t>
        <a:bodyPr/>
        <a:lstStyle/>
        <a:p>
          <a:pPr algn="ctr" rtl="0">
            <a:buNone/>
          </a:pPr>
          <a:r>
            <a:rPr lang="en-US" sz="1900" b="1" dirty="0">
              <a:latin typeface="Calibri"/>
            </a:rPr>
            <a:t>Only </a:t>
          </a:r>
          <a:r>
            <a:rPr lang="en-US" sz="2400" b="1" dirty="0">
              <a:latin typeface="+mn-lt"/>
            </a:rPr>
            <a:t>¼</a:t>
          </a:r>
          <a:r>
            <a:rPr lang="en-US" sz="1900" b="1" dirty="0">
              <a:latin typeface="Calibri"/>
            </a:rPr>
            <a:t> </a:t>
          </a:r>
        </a:p>
      </dgm:t>
    </dgm:pt>
    <dgm:pt modelId="{454920AF-170B-47A2-9194-79352416CCC2}" type="parTrans" cxnId="{61BACE33-6A5D-436B-9BA7-B24A2FC01219}">
      <dgm:prSet/>
      <dgm:spPr/>
      <dgm:t>
        <a:bodyPr/>
        <a:lstStyle/>
        <a:p>
          <a:endParaRPr lang="en-US"/>
        </a:p>
      </dgm:t>
    </dgm:pt>
    <dgm:pt modelId="{8AD9D7A7-DFC7-46D3-9B08-2DEF4035ADFF}" type="sibTrans" cxnId="{61BACE33-6A5D-436B-9BA7-B24A2FC01219}">
      <dgm:prSet/>
      <dgm:spPr/>
      <dgm:t>
        <a:bodyPr/>
        <a:lstStyle/>
        <a:p>
          <a:endParaRPr lang="en-US"/>
        </a:p>
      </dgm:t>
    </dgm:pt>
    <dgm:pt modelId="{9D7395E2-3804-4B5C-9750-DBEBDA122548}">
      <dgm:prSet phldr="0"/>
      <dgm:spPr/>
      <dgm:t>
        <a:bodyPr/>
        <a:lstStyle/>
        <a:p>
          <a:pPr algn="ctr">
            <a:buNone/>
          </a:pPr>
          <a:r>
            <a:rPr lang="en-US" sz="1500" dirty="0">
              <a:latin typeface="Calibri"/>
            </a:rPr>
            <a:t>report offering any programming on opioids</a:t>
          </a:r>
          <a:endParaRPr lang="en-US" sz="1500" dirty="0"/>
        </a:p>
      </dgm:t>
    </dgm:pt>
    <dgm:pt modelId="{AAF99146-F89B-4FEC-8D79-3F5EB40A573F}" type="parTrans" cxnId="{F97C5873-8D5E-4E2B-A45D-335AC5C1BC9F}">
      <dgm:prSet/>
      <dgm:spPr/>
      <dgm:t>
        <a:bodyPr/>
        <a:lstStyle/>
        <a:p>
          <a:endParaRPr lang="en-US"/>
        </a:p>
      </dgm:t>
    </dgm:pt>
    <dgm:pt modelId="{2B17960E-CE41-432F-B166-D24BA6166F9E}" type="sibTrans" cxnId="{F97C5873-8D5E-4E2B-A45D-335AC5C1BC9F}">
      <dgm:prSet/>
      <dgm:spPr/>
      <dgm:t>
        <a:bodyPr/>
        <a:lstStyle/>
        <a:p>
          <a:endParaRPr lang="en-US"/>
        </a:p>
      </dgm:t>
    </dgm:pt>
    <dgm:pt modelId="{7C5BC76A-7590-4658-A341-322B34182C08}">
      <dgm:prSet phldr="0"/>
      <dgm:spPr/>
      <dgm:t>
        <a:bodyPr/>
        <a:lstStyle/>
        <a:p>
          <a:pPr algn="ctr">
            <a:buNone/>
          </a:pPr>
          <a:r>
            <a:rPr lang="en-US" sz="1500" dirty="0">
              <a:latin typeface="Calibri"/>
            </a:rPr>
            <a:t>of those prescribed opioids misuse them</a:t>
          </a:r>
          <a:endParaRPr lang="en-US" sz="1500" dirty="0"/>
        </a:p>
      </dgm:t>
    </dgm:pt>
    <dgm:pt modelId="{32F24CD1-AEF2-49D4-9552-EA9F219C7E89}" type="sibTrans" cxnId="{6347B3FF-AA9A-41CE-897A-63193106350A}">
      <dgm:prSet/>
      <dgm:spPr/>
      <dgm:t>
        <a:bodyPr/>
        <a:lstStyle/>
        <a:p>
          <a:endParaRPr lang="en-US"/>
        </a:p>
      </dgm:t>
    </dgm:pt>
    <dgm:pt modelId="{98DCF4EA-006F-4859-935C-11C633BBF900}" type="parTrans" cxnId="{6347B3FF-AA9A-41CE-897A-63193106350A}">
      <dgm:prSet/>
      <dgm:spPr/>
      <dgm:t>
        <a:bodyPr/>
        <a:lstStyle/>
        <a:p>
          <a:endParaRPr lang="en-US"/>
        </a:p>
      </dgm:t>
    </dgm:pt>
    <dgm:pt modelId="{483F4DA9-055F-48D2-8723-2F8F2403E1E5}">
      <dgm:prSet phldr="0"/>
      <dgm:spPr/>
      <dgm:t>
        <a:bodyPr/>
        <a:lstStyle/>
        <a:p>
          <a:pPr algn="ctr" rtl="0">
            <a:buNone/>
          </a:pPr>
          <a:r>
            <a:rPr lang="en-US" dirty="0">
              <a:latin typeface="Calibri"/>
            </a:rPr>
            <a:t>report negative consequences </a:t>
          </a:r>
        </a:p>
      </dgm:t>
    </dgm:pt>
    <dgm:pt modelId="{FFF721C0-8A3A-42D2-8C3A-A7F0EC487508}" type="parTrans" cxnId="{298E0BDC-DC43-48C9-B3E4-96B3C6632E1A}">
      <dgm:prSet/>
      <dgm:spPr/>
      <dgm:t>
        <a:bodyPr/>
        <a:lstStyle/>
        <a:p>
          <a:endParaRPr lang="en-US"/>
        </a:p>
      </dgm:t>
    </dgm:pt>
    <dgm:pt modelId="{54B714A7-EEC0-4D11-97C8-624A09427247}" type="sibTrans" cxnId="{298E0BDC-DC43-48C9-B3E4-96B3C6632E1A}">
      <dgm:prSet/>
      <dgm:spPr/>
      <dgm:t>
        <a:bodyPr/>
        <a:lstStyle/>
        <a:p>
          <a:endParaRPr lang="en-US"/>
        </a:p>
      </dgm:t>
    </dgm:pt>
    <dgm:pt modelId="{E2F16E87-65F4-48FC-BA9C-CEAF4AFB8F31}" type="pres">
      <dgm:prSet presAssocID="{1152A662-0B5E-408D-93A2-DCC63C9C315D}" presName="diagram" presStyleCnt="0">
        <dgm:presLayoutVars>
          <dgm:dir/>
          <dgm:resizeHandles val="exact"/>
        </dgm:presLayoutVars>
      </dgm:prSet>
      <dgm:spPr/>
    </dgm:pt>
    <dgm:pt modelId="{2552C392-BA2C-4DF2-BF10-1837F3AAA8B2}" type="pres">
      <dgm:prSet presAssocID="{A51559B5-77D5-4F54-9CB7-3BCEE6051350}" presName="node" presStyleLbl="node1" presStyleIdx="0" presStyleCnt="5">
        <dgm:presLayoutVars>
          <dgm:bulletEnabled val="1"/>
        </dgm:presLayoutVars>
      </dgm:prSet>
      <dgm:spPr/>
    </dgm:pt>
    <dgm:pt modelId="{C0AC2F84-1E23-4A5A-98F8-593D0298BCF2}" type="pres">
      <dgm:prSet presAssocID="{34FE4B3A-50F9-431A-A207-CE1BBFC47230}" presName="sibTrans" presStyleCnt="0"/>
      <dgm:spPr/>
    </dgm:pt>
    <dgm:pt modelId="{55C05D81-ED46-42CD-ADC4-9B22CF6BA99B}" type="pres">
      <dgm:prSet presAssocID="{BA006862-8E40-437D-AA1F-F93CFD135E64}" presName="node" presStyleLbl="node1" presStyleIdx="1" presStyleCnt="5">
        <dgm:presLayoutVars>
          <dgm:bulletEnabled val="1"/>
        </dgm:presLayoutVars>
      </dgm:prSet>
      <dgm:spPr/>
    </dgm:pt>
    <dgm:pt modelId="{89318AAC-9B6D-43F2-A7D6-35C3C5B47856}" type="pres">
      <dgm:prSet presAssocID="{0B62C98C-9F06-4AD5-A1F7-0FAA142BA01F}" presName="sibTrans" presStyleCnt="0"/>
      <dgm:spPr/>
    </dgm:pt>
    <dgm:pt modelId="{2D6CEAD3-3554-41EE-87DE-CD8969C4DB93}" type="pres">
      <dgm:prSet presAssocID="{41E823EE-277D-4EB3-8900-B5852357B53B}" presName="node" presStyleLbl="node1" presStyleIdx="2" presStyleCnt="5">
        <dgm:presLayoutVars>
          <dgm:bulletEnabled val="1"/>
        </dgm:presLayoutVars>
      </dgm:prSet>
      <dgm:spPr/>
    </dgm:pt>
    <dgm:pt modelId="{5019795F-A991-40A2-A94A-3714AFF0DCB4}" type="pres">
      <dgm:prSet presAssocID="{F867F291-17FE-4D36-A479-822DA17B5E08}" presName="sibTrans" presStyleCnt="0"/>
      <dgm:spPr/>
    </dgm:pt>
    <dgm:pt modelId="{341C597B-810B-48F2-9422-DC7E592C1FB4}" type="pres">
      <dgm:prSet presAssocID="{C52FBB50-2F21-4139-8FBA-CC7821821514}" presName="node" presStyleLbl="node1" presStyleIdx="3" presStyleCnt="5">
        <dgm:presLayoutVars>
          <dgm:bulletEnabled val="1"/>
        </dgm:presLayoutVars>
      </dgm:prSet>
      <dgm:spPr/>
    </dgm:pt>
    <dgm:pt modelId="{6F9F7492-415D-43A0-A44F-3368D5532AD0}" type="pres">
      <dgm:prSet presAssocID="{64194C6E-D7D0-41F6-97B4-32EB6D63F048}" presName="sibTrans" presStyleCnt="0"/>
      <dgm:spPr/>
    </dgm:pt>
    <dgm:pt modelId="{52F51F90-BD76-432F-AFDF-75EAC594CD37}" type="pres">
      <dgm:prSet presAssocID="{ACDE09D4-D904-431A-9356-400524B980BD}" presName="node" presStyleLbl="node1" presStyleIdx="4" presStyleCnt="5">
        <dgm:presLayoutVars>
          <dgm:bulletEnabled val="1"/>
        </dgm:presLayoutVars>
      </dgm:prSet>
      <dgm:spPr/>
    </dgm:pt>
  </dgm:ptLst>
  <dgm:cxnLst>
    <dgm:cxn modelId="{70101C01-8CAD-45C0-8669-14041913B2F5}" type="presOf" srcId="{61CD7F35-F4B9-42A6-9225-3CA86EB8FA91}" destId="{341C597B-810B-48F2-9422-DC7E592C1FB4}" srcOrd="0" destOrd="1" presId="urn:microsoft.com/office/officeart/2005/8/layout/default"/>
    <dgm:cxn modelId="{36C1F40C-05C1-4E08-9E92-70E91E62951F}" srcId="{1152A662-0B5E-408D-93A2-DCC63C9C315D}" destId="{A51559B5-77D5-4F54-9CB7-3BCEE6051350}" srcOrd="0" destOrd="0" parTransId="{03EDC551-09F7-4CE6-8815-1E99C343ABE5}" sibTransId="{34FE4B3A-50F9-431A-A207-CE1BBFC47230}"/>
    <dgm:cxn modelId="{3929300D-912F-4E0A-9FA7-3CC47F24C44E}" srcId="{1152A662-0B5E-408D-93A2-DCC63C9C315D}" destId="{C52FBB50-2F21-4139-8FBA-CC7821821514}" srcOrd="3" destOrd="0" parTransId="{398ABFF3-7456-42B5-BD9B-7ECE8A3B47F3}" sibTransId="{64194C6E-D7D0-41F6-97B4-32EB6D63F048}"/>
    <dgm:cxn modelId="{DB555B1D-8C21-4A61-9C8D-6E74F05B621B}" type="presOf" srcId="{7C5BC76A-7590-4658-A341-322B34182C08}" destId="{55C05D81-ED46-42CD-ADC4-9B22CF6BA99B}" srcOrd="0" destOrd="1" presId="urn:microsoft.com/office/officeart/2005/8/layout/default"/>
    <dgm:cxn modelId="{61BACE33-6A5D-436B-9BA7-B24A2FC01219}" srcId="{1152A662-0B5E-408D-93A2-DCC63C9C315D}" destId="{ACDE09D4-D904-431A-9356-400524B980BD}" srcOrd="4" destOrd="0" parTransId="{454920AF-170B-47A2-9194-79352416CCC2}" sibTransId="{8AD9D7A7-DFC7-46D3-9B08-2DEF4035ADFF}"/>
    <dgm:cxn modelId="{0E1BA063-2BF5-479F-B7A9-BF70E766DE3E}" type="presOf" srcId="{BA006862-8E40-437D-AA1F-F93CFD135E64}" destId="{55C05D81-ED46-42CD-ADC4-9B22CF6BA99B}" srcOrd="0" destOrd="0" presId="urn:microsoft.com/office/officeart/2005/8/layout/default"/>
    <dgm:cxn modelId="{2B85296C-0400-440F-B5BC-194AE938D043}" srcId="{C52FBB50-2F21-4139-8FBA-CC7821821514}" destId="{61CD7F35-F4B9-42A6-9225-3CA86EB8FA91}" srcOrd="0" destOrd="0" parTransId="{AE54E278-3F32-4564-AB91-D5E3EE8F3983}" sibTransId="{E548C35D-079C-4C3B-A065-A1007318DB7A}"/>
    <dgm:cxn modelId="{FF11D24C-D94C-4707-804D-37C393A967B4}" type="presOf" srcId="{483F4DA9-055F-48D2-8723-2F8F2403E1E5}" destId="{341C597B-810B-48F2-9422-DC7E592C1FB4}" srcOrd="0" destOrd="2" presId="urn:microsoft.com/office/officeart/2005/8/layout/default"/>
    <dgm:cxn modelId="{2A88DB6F-7BF0-402E-A92E-288D619F7D24}" srcId="{41E823EE-277D-4EB3-8900-B5852357B53B}" destId="{6545E36B-D2E5-40B9-ADA1-8F4B5CEF58C0}" srcOrd="0" destOrd="0" parTransId="{66533620-4F80-4063-BEC9-92B4655B1263}" sibTransId="{8FC61AB1-DC90-4C20-A853-1936ED8A337F}"/>
    <dgm:cxn modelId="{FCB54073-E42C-4872-8922-B1AE90411BD6}" type="presOf" srcId="{C52FBB50-2F21-4139-8FBA-CC7821821514}" destId="{341C597B-810B-48F2-9422-DC7E592C1FB4}" srcOrd="0" destOrd="0" presId="urn:microsoft.com/office/officeart/2005/8/layout/default"/>
    <dgm:cxn modelId="{F97C5873-8D5E-4E2B-A45D-335AC5C1BC9F}" srcId="{ACDE09D4-D904-431A-9356-400524B980BD}" destId="{9D7395E2-3804-4B5C-9750-DBEBDA122548}" srcOrd="0" destOrd="0" parTransId="{AAF99146-F89B-4FEC-8D79-3F5EB40A573F}" sibTransId="{2B17960E-CE41-432F-B166-D24BA6166F9E}"/>
    <dgm:cxn modelId="{191BAD7B-8959-4564-97A6-A7539B0DDE84}" srcId="{1152A662-0B5E-408D-93A2-DCC63C9C315D}" destId="{41E823EE-277D-4EB3-8900-B5852357B53B}" srcOrd="2" destOrd="0" parTransId="{D8A302AF-071F-4CA7-ABA8-87972406B3B8}" sibTransId="{F867F291-17FE-4D36-A479-822DA17B5E08}"/>
    <dgm:cxn modelId="{E4F1268F-9B4E-46A7-BC3D-11128CF99CFE}" type="presOf" srcId="{1152A662-0B5E-408D-93A2-DCC63C9C315D}" destId="{E2F16E87-65F4-48FC-BA9C-CEAF4AFB8F31}" srcOrd="0" destOrd="0" presId="urn:microsoft.com/office/officeart/2005/8/layout/default"/>
    <dgm:cxn modelId="{73237892-1D89-4E12-8401-27586F1BC807}" type="presOf" srcId="{9D7395E2-3804-4B5C-9750-DBEBDA122548}" destId="{52F51F90-BD76-432F-AFDF-75EAC594CD37}" srcOrd="0" destOrd="1" presId="urn:microsoft.com/office/officeart/2005/8/layout/default"/>
    <dgm:cxn modelId="{67CDD29E-E4E7-4942-83BD-494DF5959848}" srcId="{1152A662-0B5E-408D-93A2-DCC63C9C315D}" destId="{BA006862-8E40-437D-AA1F-F93CFD135E64}" srcOrd="1" destOrd="0" parTransId="{1FF56253-CDDB-499B-A09D-7672853329A1}" sibTransId="{0B62C98C-9F06-4AD5-A1F7-0FAA142BA01F}"/>
    <dgm:cxn modelId="{280A34B6-A246-42F2-B7A6-AE25033A77B5}" type="presOf" srcId="{41E823EE-277D-4EB3-8900-B5852357B53B}" destId="{2D6CEAD3-3554-41EE-87DE-CD8969C4DB93}" srcOrd="0" destOrd="0" presId="urn:microsoft.com/office/officeart/2005/8/layout/default"/>
    <dgm:cxn modelId="{93E97FB9-CFCA-4F0D-931F-099AADAF7C7B}" srcId="{A51559B5-77D5-4F54-9CB7-3BCEE6051350}" destId="{38DF5FB9-A862-41A7-934B-8534521E46D5}" srcOrd="0" destOrd="0" parTransId="{9A4902EF-B57F-430C-B3C2-466E701E3E94}" sibTransId="{381F639A-6776-4A89-A25A-9D6DE61282D8}"/>
    <dgm:cxn modelId="{298E0BDC-DC43-48C9-B3E4-96B3C6632E1A}" srcId="{C52FBB50-2F21-4139-8FBA-CC7821821514}" destId="{483F4DA9-055F-48D2-8723-2F8F2403E1E5}" srcOrd="1" destOrd="0" parTransId="{FFF721C0-8A3A-42D2-8C3A-A7F0EC487508}" sibTransId="{54B714A7-EEC0-4D11-97C8-624A09427247}"/>
    <dgm:cxn modelId="{C73658E2-3B89-4258-904C-BCDE137F7EDC}" type="presOf" srcId="{6545E36B-D2E5-40B9-ADA1-8F4B5CEF58C0}" destId="{2D6CEAD3-3554-41EE-87DE-CD8969C4DB93}" srcOrd="0" destOrd="1" presId="urn:microsoft.com/office/officeart/2005/8/layout/default"/>
    <dgm:cxn modelId="{7DD10DE6-5A94-463E-AABD-DBE6F385EE44}" type="presOf" srcId="{38DF5FB9-A862-41A7-934B-8534521E46D5}" destId="{2552C392-BA2C-4DF2-BF10-1837F3AAA8B2}" srcOrd="0" destOrd="1" presId="urn:microsoft.com/office/officeart/2005/8/layout/default"/>
    <dgm:cxn modelId="{70CF6BEE-08ED-4C01-B5EE-365458546D90}" type="presOf" srcId="{A51559B5-77D5-4F54-9CB7-3BCEE6051350}" destId="{2552C392-BA2C-4DF2-BF10-1837F3AAA8B2}" srcOrd="0" destOrd="0" presId="urn:microsoft.com/office/officeart/2005/8/layout/default"/>
    <dgm:cxn modelId="{16ADB8F7-92F7-4190-907F-804BDC7658D9}" type="presOf" srcId="{ACDE09D4-D904-431A-9356-400524B980BD}" destId="{52F51F90-BD76-432F-AFDF-75EAC594CD37}" srcOrd="0" destOrd="0" presId="urn:microsoft.com/office/officeart/2005/8/layout/default"/>
    <dgm:cxn modelId="{6347B3FF-AA9A-41CE-897A-63193106350A}" srcId="{BA006862-8E40-437D-AA1F-F93CFD135E64}" destId="{7C5BC76A-7590-4658-A341-322B34182C08}" srcOrd="0" destOrd="0" parTransId="{98DCF4EA-006F-4859-935C-11C633BBF900}" sibTransId="{32F24CD1-AEF2-49D4-9552-EA9F219C7E89}"/>
    <dgm:cxn modelId="{E668BEDA-16DD-4F3F-9E89-CE865E94D7B8}" type="presParOf" srcId="{E2F16E87-65F4-48FC-BA9C-CEAF4AFB8F31}" destId="{2552C392-BA2C-4DF2-BF10-1837F3AAA8B2}" srcOrd="0" destOrd="0" presId="urn:microsoft.com/office/officeart/2005/8/layout/default"/>
    <dgm:cxn modelId="{5840823D-4945-483C-9317-1308912FACCC}" type="presParOf" srcId="{E2F16E87-65F4-48FC-BA9C-CEAF4AFB8F31}" destId="{C0AC2F84-1E23-4A5A-98F8-593D0298BCF2}" srcOrd="1" destOrd="0" presId="urn:microsoft.com/office/officeart/2005/8/layout/default"/>
    <dgm:cxn modelId="{370FCCAF-41CC-41B6-A03A-2CE2792259BC}" type="presParOf" srcId="{E2F16E87-65F4-48FC-BA9C-CEAF4AFB8F31}" destId="{55C05D81-ED46-42CD-ADC4-9B22CF6BA99B}" srcOrd="2" destOrd="0" presId="urn:microsoft.com/office/officeart/2005/8/layout/default"/>
    <dgm:cxn modelId="{78D57141-68AB-44DB-A2F2-265F9A34ED4D}" type="presParOf" srcId="{E2F16E87-65F4-48FC-BA9C-CEAF4AFB8F31}" destId="{89318AAC-9B6D-43F2-A7D6-35C3C5B47856}" srcOrd="3" destOrd="0" presId="urn:microsoft.com/office/officeart/2005/8/layout/default"/>
    <dgm:cxn modelId="{BCC20796-BAAD-4EB8-98D7-A8865EC98875}" type="presParOf" srcId="{E2F16E87-65F4-48FC-BA9C-CEAF4AFB8F31}" destId="{2D6CEAD3-3554-41EE-87DE-CD8969C4DB93}" srcOrd="4" destOrd="0" presId="urn:microsoft.com/office/officeart/2005/8/layout/default"/>
    <dgm:cxn modelId="{4D9F67C8-3652-472B-A2B1-904B47BCDC30}" type="presParOf" srcId="{E2F16E87-65F4-48FC-BA9C-CEAF4AFB8F31}" destId="{5019795F-A991-40A2-A94A-3714AFF0DCB4}" srcOrd="5" destOrd="0" presId="urn:microsoft.com/office/officeart/2005/8/layout/default"/>
    <dgm:cxn modelId="{430AE260-AA2A-4D8B-9312-E799C58A8946}" type="presParOf" srcId="{E2F16E87-65F4-48FC-BA9C-CEAF4AFB8F31}" destId="{341C597B-810B-48F2-9422-DC7E592C1FB4}" srcOrd="6" destOrd="0" presId="urn:microsoft.com/office/officeart/2005/8/layout/default"/>
    <dgm:cxn modelId="{205FFB38-1147-4773-B6F1-A6AF917DE214}" type="presParOf" srcId="{E2F16E87-65F4-48FC-BA9C-CEAF4AFB8F31}" destId="{6F9F7492-415D-43A0-A44F-3368D5532AD0}" srcOrd="7" destOrd="0" presId="urn:microsoft.com/office/officeart/2005/8/layout/default"/>
    <dgm:cxn modelId="{18A0535A-B870-4A36-BF3C-6EFBBCD3861B}" type="presParOf" srcId="{E2F16E87-65F4-48FC-BA9C-CEAF4AFB8F31}" destId="{52F51F90-BD76-432F-AFDF-75EAC594CD37}"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F798B-90AF-4918-86FD-93E0C0D0C8B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E781EDC-9089-4B87-87B9-560FA30A1610}">
      <dgm:prSet phldrT="[Text]" phldr="0"/>
      <dgm:spPr/>
      <dgm:t>
        <a:bodyPr/>
        <a:lstStyle/>
        <a:p>
          <a:pPr algn="ctr"/>
          <a:r>
            <a:rPr lang="en-US" b="1" dirty="0">
              <a:latin typeface="Calibri"/>
            </a:rPr>
            <a:t>Evaluation </a:t>
          </a:r>
          <a:br>
            <a:rPr lang="en-US" b="1" dirty="0">
              <a:latin typeface="Calibri"/>
            </a:rPr>
          </a:br>
          <a:r>
            <a:rPr lang="en-US" b="1" dirty="0">
              <a:latin typeface="Calibri"/>
            </a:rPr>
            <a:t>Phase</a:t>
          </a:r>
          <a:endParaRPr lang="en-US" dirty="0"/>
        </a:p>
      </dgm:t>
    </dgm:pt>
    <dgm:pt modelId="{37CEFD30-BE3B-4911-BC3D-3AF703CFA9A6}" type="parTrans" cxnId="{1771CACD-F05B-43AE-ACB8-67978506C412}">
      <dgm:prSet/>
      <dgm:spPr/>
      <dgm:t>
        <a:bodyPr/>
        <a:lstStyle/>
        <a:p>
          <a:endParaRPr lang="en-US"/>
        </a:p>
      </dgm:t>
    </dgm:pt>
    <dgm:pt modelId="{6ABBA1B0-87B2-405D-A4D8-77C0E51E9C7D}" type="sibTrans" cxnId="{1771CACD-F05B-43AE-ACB8-67978506C412}">
      <dgm:prSet/>
      <dgm:spPr/>
      <dgm:t>
        <a:bodyPr/>
        <a:lstStyle/>
        <a:p>
          <a:endParaRPr lang="en-US"/>
        </a:p>
      </dgm:t>
    </dgm:pt>
    <dgm:pt modelId="{F14CBB43-2281-4F66-AE68-099B99244A23}">
      <dgm:prSet phldr="0"/>
      <dgm:spPr>
        <a:solidFill>
          <a:srgbClr val="00B050"/>
        </a:solidFill>
        <a:effectLst>
          <a:glow rad="101600">
            <a:schemeClr val="accent6">
              <a:satMod val="175000"/>
              <a:alpha val="40000"/>
            </a:schemeClr>
          </a:glow>
        </a:effectLst>
      </dgm:spPr>
      <dgm:t>
        <a:bodyPr/>
        <a:lstStyle/>
        <a:p>
          <a:pPr algn="ctr" rtl="0"/>
          <a:r>
            <a:rPr lang="en-US" b="1" dirty="0">
              <a:latin typeface="Calibri"/>
            </a:rPr>
            <a:t>Preparation Phase</a:t>
          </a:r>
          <a:endParaRPr lang="en-US" dirty="0">
            <a:latin typeface="Calibri"/>
          </a:endParaRPr>
        </a:p>
      </dgm:t>
    </dgm:pt>
    <dgm:pt modelId="{E0A83BDB-9B96-4ADB-8834-D6E7E47421D6}" type="parTrans" cxnId="{4AF76568-2649-4209-98AD-618532262AE2}">
      <dgm:prSet/>
      <dgm:spPr/>
      <dgm:t>
        <a:bodyPr/>
        <a:lstStyle/>
        <a:p>
          <a:endParaRPr lang="en-US"/>
        </a:p>
      </dgm:t>
    </dgm:pt>
    <dgm:pt modelId="{C5A89550-D2DB-4759-803E-832DC861A574}" type="sibTrans" cxnId="{4AF76568-2649-4209-98AD-618532262AE2}">
      <dgm:prSet/>
      <dgm:spPr/>
      <dgm:t>
        <a:bodyPr/>
        <a:lstStyle/>
        <a:p>
          <a:endParaRPr lang="en-US"/>
        </a:p>
      </dgm:t>
    </dgm:pt>
    <dgm:pt modelId="{BCA8648B-CFD7-4DDF-8914-9B21C185F124}">
      <dgm:prSet phldr="0"/>
      <dgm:spPr/>
      <dgm:t>
        <a:bodyPr/>
        <a:lstStyle/>
        <a:p>
          <a:pPr algn="ctr"/>
          <a:r>
            <a:rPr lang="en-US" b="1" dirty="0">
              <a:latin typeface="Calibri"/>
            </a:rPr>
            <a:t>Optimization Phase</a:t>
          </a:r>
          <a:endParaRPr lang="en-US" dirty="0">
            <a:latin typeface="Calibri"/>
          </a:endParaRPr>
        </a:p>
      </dgm:t>
    </dgm:pt>
    <dgm:pt modelId="{FAC4DED1-2923-4207-92C6-7179441557F6}" type="parTrans" cxnId="{9A174925-98D3-4477-8271-B4C3A44145FD}">
      <dgm:prSet/>
      <dgm:spPr/>
      <dgm:t>
        <a:bodyPr/>
        <a:lstStyle/>
        <a:p>
          <a:endParaRPr lang="en-US"/>
        </a:p>
      </dgm:t>
    </dgm:pt>
    <dgm:pt modelId="{92BEF6F1-2D74-4B4D-AE00-66BFE1E7C189}" type="sibTrans" cxnId="{9A174925-98D3-4477-8271-B4C3A44145FD}">
      <dgm:prSet/>
      <dgm:spPr/>
      <dgm:t>
        <a:bodyPr/>
        <a:lstStyle/>
        <a:p>
          <a:endParaRPr lang="en-US"/>
        </a:p>
      </dgm:t>
    </dgm:pt>
    <dgm:pt modelId="{C857956C-C224-4D28-BCA5-3CFD4F45D01E}">
      <dgm:prSet phldr="0"/>
      <dgm:spPr/>
      <dgm:t>
        <a:bodyPr/>
        <a:lstStyle/>
        <a:p>
          <a:pPr algn="l" rtl="0"/>
          <a:r>
            <a:rPr lang="en-US" b="1" dirty="0">
              <a:latin typeface="Calibri"/>
            </a:rPr>
            <a:t>Develop conceptual model</a:t>
          </a:r>
        </a:p>
      </dgm:t>
    </dgm:pt>
    <dgm:pt modelId="{6562D9D5-2BC5-42D3-BC3F-D52F9109A652}" type="parTrans" cxnId="{D59D5301-8C57-4023-B067-0238E8FC6666}">
      <dgm:prSet/>
      <dgm:spPr/>
      <dgm:t>
        <a:bodyPr/>
        <a:lstStyle/>
        <a:p>
          <a:endParaRPr lang="en-US"/>
        </a:p>
      </dgm:t>
    </dgm:pt>
    <dgm:pt modelId="{43FBC31B-E135-4DEA-9311-AA90E6B19BF9}" type="sibTrans" cxnId="{D59D5301-8C57-4023-B067-0238E8FC6666}">
      <dgm:prSet/>
      <dgm:spPr/>
      <dgm:t>
        <a:bodyPr/>
        <a:lstStyle/>
        <a:p>
          <a:endParaRPr lang="en-US"/>
        </a:p>
      </dgm:t>
    </dgm:pt>
    <dgm:pt modelId="{B3EF7D0B-8216-48A5-B1ED-51D570707EB7}">
      <dgm:prSet phldr="0"/>
      <dgm:spPr/>
      <dgm:t>
        <a:bodyPr/>
        <a:lstStyle/>
        <a:p>
          <a:pPr algn="l" rtl="0"/>
          <a:r>
            <a:rPr lang="en-US" b="1" dirty="0">
              <a:latin typeface="Calibri"/>
            </a:rPr>
            <a:t>Identify components for prototype</a:t>
          </a:r>
        </a:p>
      </dgm:t>
    </dgm:pt>
    <dgm:pt modelId="{E7739C09-0AC5-4259-95A0-07A0617A935A}" type="parTrans" cxnId="{0D202018-3DAD-4886-808E-B6925DD43AB6}">
      <dgm:prSet/>
      <dgm:spPr/>
      <dgm:t>
        <a:bodyPr/>
        <a:lstStyle/>
        <a:p>
          <a:endParaRPr lang="en-US"/>
        </a:p>
      </dgm:t>
    </dgm:pt>
    <dgm:pt modelId="{2BF920EC-4909-42C9-A97A-081004813FBF}" type="sibTrans" cxnId="{0D202018-3DAD-4886-808E-B6925DD43AB6}">
      <dgm:prSet/>
      <dgm:spPr/>
      <dgm:t>
        <a:bodyPr/>
        <a:lstStyle/>
        <a:p>
          <a:endParaRPr lang="en-US"/>
        </a:p>
      </dgm:t>
    </dgm:pt>
    <dgm:pt modelId="{C4A8B2CB-7722-49FC-AD13-4DED33C88D75}">
      <dgm:prSet phldr="0"/>
      <dgm:spPr/>
      <dgm:t>
        <a:bodyPr/>
        <a:lstStyle/>
        <a:p>
          <a:pPr algn="l" rtl="0"/>
          <a:r>
            <a:rPr lang="en-US" b="1" dirty="0">
              <a:latin typeface="Calibri"/>
            </a:rPr>
            <a:t>Pilot test</a:t>
          </a:r>
        </a:p>
      </dgm:t>
    </dgm:pt>
    <dgm:pt modelId="{EFC8C113-5531-4D30-8CB9-AF76825A9810}" type="parTrans" cxnId="{E637053F-8275-461A-8929-95856F008D96}">
      <dgm:prSet/>
      <dgm:spPr/>
      <dgm:t>
        <a:bodyPr/>
        <a:lstStyle/>
        <a:p>
          <a:endParaRPr lang="en-US"/>
        </a:p>
      </dgm:t>
    </dgm:pt>
    <dgm:pt modelId="{7DE4B80B-8B95-4160-9D2B-F982C05B6232}" type="sibTrans" cxnId="{E637053F-8275-461A-8929-95856F008D96}">
      <dgm:prSet/>
      <dgm:spPr/>
      <dgm:t>
        <a:bodyPr/>
        <a:lstStyle/>
        <a:p>
          <a:endParaRPr lang="en-US"/>
        </a:p>
      </dgm:t>
    </dgm:pt>
    <dgm:pt modelId="{4B0DA179-1769-477C-A518-B480544B8293}">
      <dgm:prSet phldr="0"/>
      <dgm:spPr/>
      <dgm:t>
        <a:bodyPr/>
        <a:lstStyle/>
        <a:p>
          <a:pPr algn="l" rtl="0"/>
          <a:r>
            <a:rPr lang="en-US" b="1" dirty="0">
              <a:latin typeface="Calibri"/>
            </a:rPr>
            <a:t>Plan for next phase</a:t>
          </a:r>
        </a:p>
      </dgm:t>
    </dgm:pt>
    <dgm:pt modelId="{3D2E2263-61A6-49EB-B03D-244EB1EE6261}" type="parTrans" cxnId="{560F7099-8CE1-4D4B-BB44-CD60925C2AC5}">
      <dgm:prSet/>
      <dgm:spPr/>
      <dgm:t>
        <a:bodyPr/>
        <a:lstStyle/>
        <a:p>
          <a:endParaRPr lang="en-US"/>
        </a:p>
      </dgm:t>
    </dgm:pt>
    <dgm:pt modelId="{DD150B57-281A-4EED-AC29-0B6C13FD7F21}" type="sibTrans" cxnId="{560F7099-8CE1-4D4B-BB44-CD60925C2AC5}">
      <dgm:prSet/>
      <dgm:spPr/>
      <dgm:t>
        <a:bodyPr/>
        <a:lstStyle/>
        <a:p>
          <a:endParaRPr lang="en-US"/>
        </a:p>
      </dgm:t>
    </dgm:pt>
    <dgm:pt modelId="{5E0464BF-9822-41F7-A130-6BB41EA809F6}">
      <dgm:prSet phldr="0"/>
      <dgm:spPr/>
      <dgm:t>
        <a:bodyPr/>
        <a:lstStyle/>
        <a:p>
          <a:pPr algn="l"/>
          <a:r>
            <a:rPr lang="en-US" b="1" dirty="0">
              <a:latin typeface="Calibri"/>
            </a:rPr>
            <a:t>Conduct factorial optimization trails</a:t>
          </a:r>
          <a:endParaRPr lang="en-US" dirty="0"/>
        </a:p>
      </dgm:t>
    </dgm:pt>
    <dgm:pt modelId="{E08988E9-C747-4292-A273-C4089A1AA95C}" type="parTrans" cxnId="{9CF09BE3-EB44-4DE7-A955-BC6CA5339BB6}">
      <dgm:prSet/>
      <dgm:spPr/>
      <dgm:t>
        <a:bodyPr/>
        <a:lstStyle/>
        <a:p>
          <a:endParaRPr lang="en-US"/>
        </a:p>
      </dgm:t>
    </dgm:pt>
    <dgm:pt modelId="{F31B7C42-53B3-4BE2-904B-77B3E56AFE8A}" type="sibTrans" cxnId="{9CF09BE3-EB44-4DE7-A955-BC6CA5339BB6}">
      <dgm:prSet/>
      <dgm:spPr/>
      <dgm:t>
        <a:bodyPr/>
        <a:lstStyle/>
        <a:p>
          <a:endParaRPr lang="en-US"/>
        </a:p>
      </dgm:t>
    </dgm:pt>
    <dgm:pt modelId="{43AF8FF0-7E59-49B7-A108-4D9067D9F622}">
      <dgm:prSet phldr="0"/>
      <dgm:spPr/>
      <dgm:t>
        <a:bodyPr/>
        <a:lstStyle/>
        <a:p>
          <a:pPr algn="l" rtl="0"/>
          <a:r>
            <a:rPr lang="en-US" b="1" dirty="0">
              <a:latin typeface="Calibri"/>
            </a:rPr>
            <a:t>Build all intervention components</a:t>
          </a:r>
        </a:p>
      </dgm:t>
    </dgm:pt>
    <dgm:pt modelId="{AEE0D2BD-BA08-4D91-95D7-F99775F3FC09}" type="parTrans" cxnId="{2DEB5A8E-160E-4904-AEA5-3ACDEC96D166}">
      <dgm:prSet/>
      <dgm:spPr/>
      <dgm:t>
        <a:bodyPr/>
        <a:lstStyle/>
        <a:p>
          <a:endParaRPr lang="en-US"/>
        </a:p>
      </dgm:t>
    </dgm:pt>
    <dgm:pt modelId="{16AC00C9-234A-420C-8DE0-07B6CBF4B9C7}" type="sibTrans" cxnId="{2DEB5A8E-160E-4904-AEA5-3ACDEC96D166}">
      <dgm:prSet/>
      <dgm:spPr/>
      <dgm:t>
        <a:bodyPr/>
        <a:lstStyle/>
        <a:p>
          <a:endParaRPr lang="en-US"/>
        </a:p>
      </dgm:t>
    </dgm:pt>
    <dgm:pt modelId="{D1712E5C-6C97-4EC5-8B97-3A55F1398BFA}">
      <dgm:prSet phldr="0"/>
      <dgm:spPr/>
      <dgm:t>
        <a:bodyPr/>
        <a:lstStyle/>
        <a:p>
          <a:pPr algn="l" rtl="0"/>
          <a:r>
            <a:rPr lang="en-US" b="1" dirty="0">
              <a:latin typeface="Calibri"/>
            </a:rPr>
            <a:t>RCT to confirm effectiveness of optimized intervention</a:t>
          </a:r>
        </a:p>
      </dgm:t>
    </dgm:pt>
    <dgm:pt modelId="{11F7AF7D-BE52-4A30-AC35-8AEA5A4B46AE}" type="parTrans" cxnId="{279EDB0E-D425-49BE-ACDC-1ADCC547C961}">
      <dgm:prSet/>
      <dgm:spPr/>
      <dgm:t>
        <a:bodyPr/>
        <a:lstStyle/>
        <a:p>
          <a:endParaRPr lang="en-US"/>
        </a:p>
      </dgm:t>
    </dgm:pt>
    <dgm:pt modelId="{0763CCF1-4419-49ED-B811-00FF974C2F1A}" type="sibTrans" cxnId="{279EDB0E-D425-49BE-ACDC-1ADCC547C961}">
      <dgm:prSet/>
      <dgm:spPr/>
      <dgm:t>
        <a:bodyPr/>
        <a:lstStyle/>
        <a:p>
          <a:endParaRPr lang="en-US"/>
        </a:p>
      </dgm:t>
    </dgm:pt>
    <dgm:pt modelId="{8FE1FCB5-81BF-43F2-A06D-E80E4DC75E73}" type="pres">
      <dgm:prSet presAssocID="{A61F798B-90AF-4918-86FD-93E0C0D0C8BF}" presName="theList" presStyleCnt="0">
        <dgm:presLayoutVars>
          <dgm:dir/>
          <dgm:animLvl val="lvl"/>
          <dgm:resizeHandles val="exact"/>
        </dgm:presLayoutVars>
      </dgm:prSet>
      <dgm:spPr/>
    </dgm:pt>
    <dgm:pt modelId="{FA363113-75DC-42F7-8E48-17599F1FC87A}" type="pres">
      <dgm:prSet presAssocID="{F14CBB43-2281-4F66-AE68-099B99244A23}" presName="compNode" presStyleCnt="0"/>
      <dgm:spPr/>
    </dgm:pt>
    <dgm:pt modelId="{AA129A1F-8B44-4725-A3D0-083099DBA712}" type="pres">
      <dgm:prSet presAssocID="{F14CBB43-2281-4F66-AE68-099B99244A23}" presName="aNode" presStyleLbl="bgShp" presStyleIdx="0" presStyleCnt="3" custLinFactNeighborX="-38"/>
      <dgm:spPr>
        <a:solidFill>
          <a:schemeClr val="accent3">
            <a:lumMod val="60000"/>
            <a:lumOff val="40000"/>
          </a:schemeClr>
        </a:solidFill>
      </dgm:spPr>
    </dgm:pt>
    <dgm:pt modelId="{10440F59-AD47-4B8F-9381-DCBFA950AF6F}" type="pres">
      <dgm:prSet presAssocID="{F14CBB43-2281-4F66-AE68-099B99244A23}" presName="textNode" presStyleLbl="bgShp" presStyleIdx="0" presStyleCnt="3"/>
      <dgm:spPr/>
    </dgm:pt>
    <dgm:pt modelId="{A8B6AF71-F10F-45CB-8652-E188658EA573}" type="pres">
      <dgm:prSet presAssocID="{F14CBB43-2281-4F66-AE68-099B99244A23}" presName="compChildNode" presStyleCnt="0"/>
      <dgm:spPr/>
    </dgm:pt>
    <dgm:pt modelId="{72FB3302-2142-4AC6-98CD-910770129CEC}" type="pres">
      <dgm:prSet presAssocID="{F14CBB43-2281-4F66-AE68-099B99244A23}" presName="theInnerList" presStyleCnt="0"/>
      <dgm:spPr/>
    </dgm:pt>
    <dgm:pt modelId="{394CA4C9-0C31-47C6-9ECD-D1C0294268E5}" type="pres">
      <dgm:prSet presAssocID="{C857956C-C224-4D28-BCA5-3CFD4F45D01E}" presName="childNode" presStyleLbl="node1" presStyleIdx="0" presStyleCnt="7">
        <dgm:presLayoutVars>
          <dgm:bulletEnabled val="1"/>
        </dgm:presLayoutVars>
      </dgm:prSet>
      <dgm:spPr/>
    </dgm:pt>
    <dgm:pt modelId="{940987AA-A6CA-4EFF-ABF6-67219BB58B7C}" type="pres">
      <dgm:prSet presAssocID="{C857956C-C224-4D28-BCA5-3CFD4F45D01E}" presName="aSpace2" presStyleCnt="0"/>
      <dgm:spPr/>
    </dgm:pt>
    <dgm:pt modelId="{E86C080D-024D-4D1D-A1A7-EECDFF0315F9}" type="pres">
      <dgm:prSet presAssocID="{B3EF7D0B-8216-48A5-B1ED-51D570707EB7}" presName="childNode" presStyleLbl="node1" presStyleIdx="1" presStyleCnt="7">
        <dgm:presLayoutVars>
          <dgm:bulletEnabled val="1"/>
        </dgm:presLayoutVars>
      </dgm:prSet>
      <dgm:spPr/>
    </dgm:pt>
    <dgm:pt modelId="{2476A7AF-75BB-4282-98F1-B3849CFEC70A}" type="pres">
      <dgm:prSet presAssocID="{B3EF7D0B-8216-48A5-B1ED-51D570707EB7}" presName="aSpace2" presStyleCnt="0"/>
      <dgm:spPr/>
    </dgm:pt>
    <dgm:pt modelId="{D8671DD7-04BD-4A9D-9CB9-E0506F58343A}" type="pres">
      <dgm:prSet presAssocID="{C4A8B2CB-7722-49FC-AD13-4DED33C88D75}" presName="childNode" presStyleLbl="node1" presStyleIdx="2" presStyleCnt="7">
        <dgm:presLayoutVars>
          <dgm:bulletEnabled val="1"/>
        </dgm:presLayoutVars>
      </dgm:prSet>
      <dgm:spPr/>
    </dgm:pt>
    <dgm:pt modelId="{299B71F1-F59E-4D19-B4F9-AB4FA5317BCC}" type="pres">
      <dgm:prSet presAssocID="{C4A8B2CB-7722-49FC-AD13-4DED33C88D75}" presName="aSpace2" presStyleCnt="0"/>
      <dgm:spPr/>
    </dgm:pt>
    <dgm:pt modelId="{4B94CB89-1EE1-4AFD-8F72-C3C96406D038}" type="pres">
      <dgm:prSet presAssocID="{4B0DA179-1769-477C-A518-B480544B8293}" presName="childNode" presStyleLbl="node1" presStyleIdx="3" presStyleCnt="7">
        <dgm:presLayoutVars>
          <dgm:bulletEnabled val="1"/>
        </dgm:presLayoutVars>
      </dgm:prSet>
      <dgm:spPr/>
    </dgm:pt>
    <dgm:pt modelId="{97A3CBEA-0E09-468D-8E93-C0042EE6160F}" type="pres">
      <dgm:prSet presAssocID="{F14CBB43-2281-4F66-AE68-099B99244A23}" presName="aSpace" presStyleCnt="0"/>
      <dgm:spPr/>
    </dgm:pt>
    <dgm:pt modelId="{205ED3AE-CA78-4817-A93F-91818DBDFF61}" type="pres">
      <dgm:prSet presAssocID="{BCA8648B-CFD7-4DDF-8914-9B21C185F124}" presName="compNode" presStyleCnt="0"/>
      <dgm:spPr/>
    </dgm:pt>
    <dgm:pt modelId="{AC9248FE-C04B-4184-8E8B-D15E993E5252}" type="pres">
      <dgm:prSet presAssocID="{BCA8648B-CFD7-4DDF-8914-9B21C185F124}" presName="aNode" presStyleLbl="bgShp" presStyleIdx="1" presStyleCnt="3"/>
      <dgm:spPr/>
    </dgm:pt>
    <dgm:pt modelId="{6113C0E3-2A70-4512-AF2D-FCEE930FF94D}" type="pres">
      <dgm:prSet presAssocID="{BCA8648B-CFD7-4DDF-8914-9B21C185F124}" presName="textNode" presStyleLbl="bgShp" presStyleIdx="1" presStyleCnt="3"/>
      <dgm:spPr/>
    </dgm:pt>
    <dgm:pt modelId="{F3FE2E0D-E45C-4028-B62D-AA8ABEB73052}" type="pres">
      <dgm:prSet presAssocID="{BCA8648B-CFD7-4DDF-8914-9B21C185F124}" presName="compChildNode" presStyleCnt="0"/>
      <dgm:spPr/>
    </dgm:pt>
    <dgm:pt modelId="{0F401F5E-8C83-4006-BC10-945280B1A613}" type="pres">
      <dgm:prSet presAssocID="{BCA8648B-CFD7-4DDF-8914-9B21C185F124}" presName="theInnerList" presStyleCnt="0"/>
      <dgm:spPr/>
    </dgm:pt>
    <dgm:pt modelId="{C33BC7D3-8E66-470B-9843-C0714A7B67AA}" type="pres">
      <dgm:prSet presAssocID="{43AF8FF0-7E59-49B7-A108-4D9067D9F622}" presName="childNode" presStyleLbl="node1" presStyleIdx="4" presStyleCnt="7">
        <dgm:presLayoutVars>
          <dgm:bulletEnabled val="1"/>
        </dgm:presLayoutVars>
      </dgm:prSet>
      <dgm:spPr/>
    </dgm:pt>
    <dgm:pt modelId="{492AB42D-AB7E-45E5-9E36-0D0AE6B13CC8}" type="pres">
      <dgm:prSet presAssocID="{43AF8FF0-7E59-49B7-A108-4D9067D9F622}" presName="aSpace2" presStyleCnt="0"/>
      <dgm:spPr/>
    </dgm:pt>
    <dgm:pt modelId="{D6630A14-AE2A-405E-89B9-B0F55A2E982D}" type="pres">
      <dgm:prSet presAssocID="{5E0464BF-9822-41F7-A130-6BB41EA809F6}" presName="childNode" presStyleLbl="node1" presStyleIdx="5" presStyleCnt="7">
        <dgm:presLayoutVars>
          <dgm:bulletEnabled val="1"/>
        </dgm:presLayoutVars>
      </dgm:prSet>
      <dgm:spPr/>
    </dgm:pt>
    <dgm:pt modelId="{30B301F0-997B-4ED6-95CD-752A15C3E053}" type="pres">
      <dgm:prSet presAssocID="{BCA8648B-CFD7-4DDF-8914-9B21C185F124}" presName="aSpace" presStyleCnt="0"/>
      <dgm:spPr/>
    </dgm:pt>
    <dgm:pt modelId="{A3E31A3B-B3FF-4AC2-AAA0-4FEBBCE9D715}" type="pres">
      <dgm:prSet presAssocID="{7E781EDC-9089-4B87-87B9-560FA30A1610}" presName="compNode" presStyleCnt="0"/>
      <dgm:spPr/>
    </dgm:pt>
    <dgm:pt modelId="{68952BDF-6D70-4846-977B-69B826C0796D}" type="pres">
      <dgm:prSet presAssocID="{7E781EDC-9089-4B87-87B9-560FA30A1610}" presName="aNode" presStyleLbl="bgShp" presStyleIdx="2" presStyleCnt="3"/>
      <dgm:spPr/>
    </dgm:pt>
    <dgm:pt modelId="{60FDBDE7-E179-4375-A6D7-7E0AE280F4E8}" type="pres">
      <dgm:prSet presAssocID="{7E781EDC-9089-4B87-87B9-560FA30A1610}" presName="textNode" presStyleLbl="bgShp" presStyleIdx="2" presStyleCnt="3"/>
      <dgm:spPr/>
    </dgm:pt>
    <dgm:pt modelId="{D9BA3E7D-A1A2-4998-A35B-F344BFE484D8}" type="pres">
      <dgm:prSet presAssocID="{7E781EDC-9089-4B87-87B9-560FA30A1610}" presName="compChildNode" presStyleCnt="0"/>
      <dgm:spPr/>
    </dgm:pt>
    <dgm:pt modelId="{DCF9CC7C-8C36-4F37-A5CF-42D587BDCD74}" type="pres">
      <dgm:prSet presAssocID="{7E781EDC-9089-4B87-87B9-560FA30A1610}" presName="theInnerList" presStyleCnt="0"/>
      <dgm:spPr/>
    </dgm:pt>
    <dgm:pt modelId="{6C4303B2-A6DF-4E5F-B9F3-25D8089DD224}" type="pres">
      <dgm:prSet presAssocID="{D1712E5C-6C97-4EC5-8B97-3A55F1398BFA}" presName="childNode" presStyleLbl="node1" presStyleIdx="6" presStyleCnt="7">
        <dgm:presLayoutVars>
          <dgm:bulletEnabled val="1"/>
        </dgm:presLayoutVars>
      </dgm:prSet>
      <dgm:spPr/>
    </dgm:pt>
  </dgm:ptLst>
  <dgm:cxnLst>
    <dgm:cxn modelId="{D59D5301-8C57-4023-B067-0238E8FC6666}" srcId="{F14CBB43-2281-4F66-AE68-099B99244A23}" destId="{C857956C-C224-4D28-BCA5-3CFD4F45D01E}" srcOrd="0" destOrd="0" parTransId="{6562D9D5-2BC5-42D3-BC3F-D52F9109A652}" sibTransId="{43FBC31B-E135-4DEA-9311-AA90E6B19BF9}"/>
    <dgm:cxn modelId="{8AC53C09-B69A-4928-963E-BBCD04E6EBC3}" type="presOf" srcId="{B3EF7D0B-8216-48A5-B1ED-51D570707EB7}" destId="{E86C080D-024D-4D1D-A1A7-EECDFF0315F9}" srcOrd="0" destOrd="0" presId="urn:microsoft.com/office/officeart/2005/8/layout/lProcess2"/>
    <dgm:cxn modelId="{279EDB0E-D425-49BE-ACDC-1ADCC547C961}" srcId="{7E781EDC-9089-4B87-87B9-560FA30A1610}" destId="{D1712E5C-6C97-4EC5-8B97-3A55F1398BFA}" srcOrd="0" destOrd="0" parTransId="{11F7AF7D-BE52-4A30-AC35-8AEA5A4B46AE}" sibTransId="{0763CCF1-4419-49ED-B811-00FF974C2F1A}"/>
    <dgm:cxn modelId="{0D202018-3DAD-4886-808E-B6925DD43AB6}" srcId="{F14CBB43-2281-4F66-AE68-099B99244A23}" destId="{B3EF7D0B-8216-48A5-B1ED-51D570707EB7}" srcOrd="1" destOrd="0" parTransId="{E7739C09-0AC5-4259-95A0-07A0617A935A}" sibTransId="{2BF920EC-4909-42C9-A97A-081004813FBF}"/>
    <dgm:cxn modelId="{9A174925-98D3-4477-8271-B4C3A44145FD}" srcId="{A61F798B-90AF-4918-86FD-93E0C0D0C8BF}" destId="{BCA8648B-CFD7-4DDF-8914-9B21C185F124}" srcOrd="1" destOrd="0" parTransId="{FAC4DED1-2923-4207-92C6-7179441557F6}" sibTransId="{92BEF6F1-2D74-4B4D-AE00-66BFE1E7C189}"/>
    <dgm:cxn modelId="{87E28025-6EF5-448C-A013-D10C455BAD16}" type="presOf" srcId="{A61F798B-90AF-4918-86FD-93E0C0D0C8BF}" destId="{8FE1FCB5-81BF-43F2-A06D-E80E4DC75E73}" srcOrd="0" destOrd="0" presId="urn:microsoft.com/office/officeart/2005/8/layout/lProcess2"/>
    <dgm:cxn modelId="{D2E8A93B-95B1-4E8A-905C-B9ED3DBAC232}" type="presOf" srcId="{43AF8FF0-7E59-49B7-A108-4D9067D9F622}" destId="{C33BC7D3-8E66-470B-9843-C0714A7B67AA}" srcOrd="0" destOrd="0" presId="urn:microsoft.com/office/officeart/2005/8/layout/lProcess2"/>
    <dgm:cxn modelId="{E637053F-8275-461A-8929-95856F008D96}" srcId="{F14CBB43-2281-4F66-AE68-099B99244A23}" destId="{C4A8B2CB-7722-49FC-AD13-4DED33C88D75}" srcOrd="2" destOrd="0" parTransId="{EFC8C113-5531-4D30-8CB9-AF76825A9810}" sibTransId="{7DE4B80B-8B95-4160-9D2B-F982C05B6232}"/>
    <dgm:cxn modelId="{4AF76568-2649-4209-98AD-618532262AE2}" srcId="{A61F798B-90AF-4918-86FD-93E0C0D0C8BF}" destId="{F14CBB43-2281-4F66-AE68-099B99244A23}" srcOrd="0" destOrd="0" parTransId="{E0A83BDB-9B96-4ADB-8834-D6E7E47421D6}" sibTransId="{C5A89550-D2DB-4759-803E-832DC861A574}"/>
    <dgm:cxn modelId="{DE63646C-6067-45AD-BD27-29267D7AEA61}" type="presOf" srcId="{C4A8B2CB-7722-49FC-AD13-4DED33C88D75}" destId="{D8671DD7-04BD-4A9D-9CB9-E0506F58343A}" srcOrd="0" destOrd="0" presId="urn:microsoft.com/office/officeart/2005/8/layout/lProcess2"/>
    <dgm:cxn modelId="{90EF3373-5452-49DD-9ACC-46138EAFE5F5}" type="presOf" srcId="{BCA8648B-CFD7-4DDF-8914-9B21C185F124}" destId="{6113C0E3-2A70-4512-AF2D-FCEE930FF94D}" srcOrd="1" destOrd="0" presId="urn:microsoft.com/office/officeart/2005/8/layout/lProcess2"/>
    <dgm:cxn modelId="{DDB4907F-910D-4C1D-B0A1-52B3FF77E784}" type="presOf" srcId="{BCA8648B-CFD7-4DDF-8914-9B21C185F124}" destId="{AC9248FE-C04B-4184-8E8B-D15E993E5252}" srcOrd="0" destOrd="0" presId="urn:microsoft.com/office/officeart/2005/8/layout/lProcess2"/>
    <dgm:cxn modelId="{2DEB5A8E-160E-4904-AEA5-3ACDEC96D166}" srcId="{BCA8648B-CFD7-4DDF-8914-9B21C185F124}" destId="{43AF8FF0-7E59-49B7-A108-4D9067D9F622}" srcOrd="0" destOrd="0" parTransId="{AEE0D2BD-BA08-4D91-95D7-F99775F3FC09}" sibTransId="{16AC00C9-234A-420C-8DE0-07B6CBF4B9C7}"/>
    <dgm:cxn modelId="{560F7099-8CE1-4D4B-BB44-CD60925C2AC5}" srcId="{F14CBB43-2281-4F66-AE68-099B99244A23}" destId="{4B0DA179-1769-477C-A518-B480544B8293}" srcOrd="3" destOrd="0" parTransId="{3D2E2263-61A6-49EB-B03D-244EB1EE6261}" sibTransId="{DD150B57-281A-4EED-AC29-0B6C13FD7F21}"/>
    <dgm:cxn modelId="{F0C7A39E-C813-4D79-8496-22B9A486C97F}" type="presOf" srcId="{7E781EDC-9089-4B87-87B9-560FA30A1610}" destId="{68952BDF-6D70-4846-977B-69B826C0796D}" srcOrd="0" destOrd="0" presId="urn:microsoft.com/office/officeart/2005/8/layout/lProcess2"/>
    <dgm:cxn modelId="{A5B496A5-58B9-4191-93EB-79A5B4F68998}" type="presOf" srcId="{F14CBB43-2281-4F66-AE68-099B99244A23}" destId="{AA129A1F-8B44-4725-A3D0-083099DBA712}" srcOrd="0" destOrd="0" presId="urn:microsoft.com/office/officeart/2005/8/layout/lProcess2"/>
    <dgm:cxn modelId="{CF3AD0AE-7DE8-420C-AB5E-E9FDD3D156BD}" type="presOf" srcId="{7E781EDC-9089-4B87-87B9-560FA30A1610}" destId="{60FDBDE7-E179-4375-A6D7-7E0AE280F4E8}" srcOrd="1" destOrd="0" presId="urn:microsoft.com/office/officeart/2005/8/layout/lProcess2"/>
    <dgm:cxn modelId="{E0D522BC-94FD-4592-82EA-738A87FCEB29}" type="presOf" srcId="{D1712E5C-6C97-4EC5-8B97-3A55F1398BFA}" destId="{6C4303B2-A6DF-4E5F-B9F3-25D8089DD224}" srcOrd="0" destOrd="0" presId="urn:microsoft.com/office/officeart/2005/8/layout/lProcess2"/>
    <dgm:cxn modelId="{1771CACD-F05B-43AE-ACB8-67978506C412}" srcId="{A61F798B-90AF-4918-86FD-93E0C0D0C8BF}" destId="{7E781EDC-9089-4B87-87B9-560FA30A1610}" srcOrd="2" destOrd="0" parTransId="{37CEFD30-BE3B-4911-BC3D-3AF703CFA9A6}" sibTransId="{6ABBA1B0-87B2-405D-A4D8-77C0E51E9C7D}"/>
    <dgm:cxn modelId="{2E45FAD2-0864-41A8-9698-C84341CBE2AE}" type="presOf" srcId="{F14CBB43-2281-4F66-AE68-099B99244A23}" destId="{10440F59-AD47-4B8F-9381-DCBFA950AF6F}" srcOrd="1" destOrd="0" presId="urn:microsoft.com/office/officeart/2005/8/layout/lProcess2"/>
    <dgm:cxn modelId="{721127D6-3B3D-4FE9-9673-0093E49E8A63}" type="presOf" srcId="{5E0464BF-9822-41F7-A130-6BB41EA809F6}" destId="{D6630A14-AE2A-405E-89B9-B0F55A2E982D}" srcOrd="0" destOrd="0" presId="urn:microsoft.com/office/officeart/2005/8/layout/lProcess2"/>
    <dgm:cxn modelId="{9CF09BE3-EB44-4DE7-A955-BC6CA5339BB6}" srcId="{BCA8648B-CFD7-4DDF-8914-9B21C185F124}" destId="{5E0464BF-9822-41F7-A130-6BB41EA809F6}" srcOrd="1" destOrd="0" parTransId="{E08988E9-C747-4292-A273-C4089A1AA95C}" sibTransId="{F31B7C42-53B3-4BE2-904B-77B3E56AFE8A}"/>
    <dgm:cxn modelId="{16A5D7E4-25FA-4AAA-A9BF-6FB941498F49}" type="presOf" srcId="{C857956C-C224-4D28-BCA5-3CFD4F45D01E}" destId="{394CA4C9-0C31-47C6-9ECD-D1C0294268E5}" srcOrd="0" destOrd="0" presId="urn:microsoft.com/office/officeart/2005/8/layout/lProcess2"/>
    <dgm:cxn modelId="{6E653BF9-E815-4967-94F1-30FAE1B58B7E}" type="presOf" srcId="{4B0DA179-1769-477C-A518-B480544B8293}" destId="{4B94CB89-1EE1-4AFD-8F72-C3C96406D038}" srcOrd="0" destOrd="0" presId="urn:microsoft.com/office/officeart/2005/8/layout/lProcess2"/>
    <dgm:cxn modelId="{D330B7BD-06A9-4934-87A4-3BD020D78AE1}" type="presParOf" srcId="{8FE1FCB5-81BF-43F2-A06D-E80E4DC75E73}" destId="{FA363113-75DC-42F7-8E48-17599F1FC87A}" srcOrd="0" destOrd="0" presId="urn:microsoft.com/office/officeart/2005/8/layout/lProcess2"/>
    <dgm:cxn modelId="{9F5133D0-7B1F-4660-8807-BB7B18221AC9}" type="presParOf" srcId="{FA363113-75DC-42F7-8E48-17599F1FC87A}" destId="{AA129A1F-8B44-4725-A3D0-083099DBA712}" srcOrd="0" destOrd="0" presId="urn:microsoft.com/office/officeart/2005/8/layout/lProcess2"/>
    <dgm:cxn modelId="{831F64C9-31DB-476F-98DC-6E07FBD27BEE}" type="presParOf" srcId="{FA363113-75DC-42F7-8E48-17599F1FC87A}" destId="{10440F59-AD47-4B8F-9381-DCBFA950AF6F}" srcOrd="1" destOrd="0" presId="urn:microsoft.com/office/officeart/2005/8/layout/lProcess2"/>
    <dgm:cxn modelId="{91014487-4EF5-4C4F-9F53-5DDBD3890AE9}" type="presParOf" srcId="{FA363113-75DC-42F7-8E48-17599F1FC87A}" destId="{A8B6AF71-F10F-45CB-8652-E188658EA573}" srcOrd="2" destOrd="0" presId="urn:microsoft.com/office/officeart/2005/8/layout/lProcess2"/>
    <dgm:cxn modelId="{283F2FA4-5184-4A9D-BC06-27E66C1A0BB9}" type="presParOf" srcId="{A8B6AF71-F10F-45CB-8652-E188658EA573}" destId="{72FB3302-2142-4AC6-98CD-910770129CEC}" srcOrd="0" destOrd="0" presId="urn:microsoft.com/office/officeart/2005/8/layout/lProcess2"/>
    <dgm:cxn modelId="{C7558DBF-E908-4CFC-9800-3B11C6ECA799}" type="presParOf" srcId="{72FB3302-2142-4AC6-98CD-910770129CEC}" destId="{394CA4C9-0C31-47C6-9ECD-D1C0294268E5}" srcOrd="0" destOrd="0" presId="urn:microsoft.com/office/officeart/2005/8/layout/lProcess2"/>
    <dgm:cxn modelId="{3854CE56-7ED0-489B-AF42-2384E30D7542}" type="presParOf" srcId="{72FB3302-2142-4AC6-98CD-910770129CEC}" destId="{940987AA-A6CA-4EFF-ABF6-67219BB58B7C}" srcOrd="1" destOrd="0" presId="urn:microsoft.com/office/officeart/2005/8/layout/lProcess2"/>
    <dgm:cxn modelId="{A027A1C1-604C-448E-951A-CAB8A3AD9F64}" type="presParOf" srcId="{72FB3302-2142-4AC6-98CD-910770129CEC}" destId="{E86C080D-024D-4D1D-A1A7-EECDFF0315F9}" srcOrd="2" destOrd="0" presId="urn:microsoft.com/office/officeart/2005/8/layout/lProcess2"/>
    <dgm:cxn modelId="{A25B7016-FC53-4B2E-99C7-5CA2A5962F56}" type="presParOf" srcId="{72FB3302-2142-4AC6-98CD-910770129CEC}" destId="{2476A7AF-75BB-4282-98F1-B3849CFEC70A}" srcOrd="3" destOrd="0" presId="urn:microsoft.com/office/officeart/2005/8/layout/lProcess2"/>
    <dgm:cxn modelId="{807F08BE-53AF-4B39-8755-1EB91D7BCD83}" type="presParOf" srcId="{72FB3302-2142-4AC6-98CD-910770129CEC}" destId="{D8671DD7-04BD-4A9D-9CB9-E0506F58343A}" srcOrd="4" destOrd="0" presId="urn:microsoft.com/office/officeart/2005/8/layout/lProcess2"/>
    <dgm:cxn modelId="{2B4F7CA2-3E05-44E7-A246-1A500E524182}" type="presParOf" srcId="{72FB3302-2142-4AC6-98CD-910770129CEC}" destId="{299B71F1-F59E-4D19-B4F9-AB4FA5317BCC}" srcOrd="5" destOrd="0" presId="urn:microsoft.com/office/officeart/2005/8/layout/lProcess2"/>
    <dgm:cxn modelId="{1C46B523-F78A-480B-A366-A8E0ADA9298B}" type="presParOf" srcId="{72FB3302-2142-4AC6-98CD-910770129CEC}" destId="{4B94CB89-1EE1-4AFD-8F72-C3C96406D038}" srcOrd="6" destOrd="0" presId="urn:microsoft.com/office/officeart/2005/8/layout/lProcess2"/>
    <dgm:cxn modelId="{9045B392-34CA-467E-B8B0-5E7F5872C8C2}" type="presParOf" srcId="{8FE1FCB5-81BF-43F2-A06D-E80E4DC75E73}" destId="{97A3CBEA-0E09-468D-8E93-C0042EE6160F}" srcOrd="1" destOrd="0" presId="urn:microsoft.com/office/officeart/2005/8/layout/lProcess2"/>
    <dgm:cxn modelId="{5EF7833E-9DE5-4E15-A31A-399AF99E60EC}" type="presParOf" srcId="{8FE1FCB5-81BF-43F2-A06D-E80E4DC75E73}" destId="{205ED3AE-CA78-4817-A93F-91818DBDFF61}" srcOrd="2" destOrd="0" presId="urn:microsoft.com/office/officeart/2005/8/layout/lProcess2"/>
    <dgm:cxn modelId="{77551C10-F228-488D-B0BC-592DE88CC98E}" type="presParOf" srcId="{205ED3AE-CA78-4817-A93F-91818DBDFF61}" destId="{AC9248FE-C04B-4184-8E8B-D15E993E5252}" srcOrd="0" destOrd="0" presId="urn:microsoft.com/office/officeart/2005/8/layout/lProcess2"/>
    <dgm:cxn modelId="{F57DDD62-3176-4AA7-B619-B2E465D752C5}" type="presParOf" srcId="{205ED3AE-CA78-4817-A93F-91818DBDFF61}" destId="{6113C0E3-2A70-4512-AF2D-FCEE930FF94D}" srcOrd="1" destOrd="0" presId="urn:microsoft.com/office/officeart/2005/8/layout/lProcess2"/>
    <dgm:cxn modelId="{0C0D8D8C-0A3F-4034-BE84-5005E9FE8348}" type="presParOf" srcId="{205ED3AE-CA78-4817-A93F-91818DBDFF61}" destId="{F3FE2E0D-E45C-4028-B62D-AA8ABEB73052}" srcOrd="2" destOrd="0" presId="urn:microsoft.com/office/officeart/2005/8/layout/lProcess2"/>
    <dgm:cxn modelId="{B88CCF5A-44D0-4225-A93D-A5450D460213}" type="presParOf" srcId="{F3FE2E0D-E45C-4028-B62D-AA8ABEB73052}" destId="{0F401F5E-8C83-4006-BC10-945280B1A613}" srcOrd="0" destOrd="0" presId="urn:microsoft.com/office/officeart/2005/8/layout/lProcess2"/>
    <dgm:cxn modelId="{68B6414F-4D84-41B2-8895-9408FAABC2A8}" type="presParOf" srcId="{0F401F5E-8C83-4006-BC10-945280B1A613}" destId="{C33BC7D3-8E66-470B-9843-C0714A7B67AA}" srcOrd="0" destOrd="0" presId="urn:microsoft.com/office/officeart/2005/8/layout/lProcess2"/>
    <dgm:cxn modelId="{C58C6AE7-50EA-4AF1-A0B7-F6981B9AD24E}" type="presParOf" srcId="{0F401F5E-8C83-4006-BC10-945280B1A613}" destId="{492AB42D-AB7E-45E5-9E36-0D0AE6B13CC8}" srcOrd="1" destOrd="0" presId="urn:microsoft.com/office/officeart/2005/8/layout/lProcess2"/>
    <dgm:cxn modelId="{5043B7C0-FB08-44E1-AFA6-9564F3676C1E}" type="presParOf" srcId="{0F401F5E-8C83-4006-BC10-945280B1A613}" destId="{D6630A14-AE2A-405E-89B9-B0F55A2E982D}" srcOrd="2" destOrd="0" presId="urn:microsoft.com/office/officeart/2005/8/layout/lProcess2"/>
    <dgm:cxn modelId="{8021D976-F779-40C6-8FDC-BB7DDB7E8D72}" type="presParOf" srcId="{8FE1FCB5-81BF-43F2-A06D-E80E4DC75E73}" destId="{30B301F0-997B-4ED6-95CD-752A15C3E053}" srcOrd="3" destOrd="0" presId="urn:microsoft.com/office/officeart/2005/8/layout/lProcess2"/>
    <dgm:cxn modelId="{B016A921-5652-49E6-AF1A-62FC872C6BBC}" type="presParOf" srcId="{8FE1FCB5-81BF-43F2-A06D-E80E4DC75E73}" destId="{A3E31A3B-B3FF-4AC2-AAA0-4FEBBCE9D715}" srcOrd="4" destOrd="0" presId="urn:microsoft.com/office/officeart/2005/8/layout/lProcess2"/>
    <dgm:cxn modelId="{D7ED2FD8-D5FC-41AB-AEFF-FB7DB718D9D1}" type="presParOf" srcId="{A3E31A3B-B3FF-4AC2-AAA0-4FEBBCE9D715}" destId="{68952BDF-6D70-4846-977B-69B826C0796D}" srcOrd="0" destOrd="0" presId="urn:microsoft.com/office/officeart/2005/8/layout/lProcess2"/>
    <dgm:cxn modelId="{E975E6EA-292F-4467-81CF-5BD489569100}" type="presParOf" srcId="{A3E31A3B-B3FF-4AC2-AAA0-4FEBBCE9D715}" destId="{60FDBDE7-E179-4375-A6D7-7E0AE280F4E8}" srcOrd="1" destOrd="0" presId="urn:microsoft.com/office/officeart/2005/8/layout/lProcess2"/>
    <dgm:cxn modelId="{EBAA5A78-1EAE-4D5A-8E3F-ECFCBEA56F4A}" type="presParOf" srcId="{A3E31A3B-B3FF-4AC2-AAA0-4FEBBCE9D715}" destId="{D9BA3E7D-A1A2-4998-A35B-F344BFE484D8}" srcOrd="2" destOrd="0" presId="urn:microsoft.com/office/officeart/2005/8/layout/lProcess2"/>
    <dgm:cxn modelId="{C0D1F300-1EFA-40C6-96A0-A4B9BA81D76C}" type="presParOf" srcId="{D9BA3E7D-A1A2-4998-A35B-F344BFE484D8}" destId="{DCF9CC7C-8C36-4F37-A5CF-42D587BDCD74}" srcOrd="0" destOrd="0" presId="urn:microsoft.com/office/officeart/2005/8/layout/lProcess2"/>
    <dgm:cxn modelId="{0168F66C-2838-4D3D-B074-053813136840}" type="presParOf" srcId="{DCF9CC7C-8C36-4F37-A5CF-42D587BDCD74}" destId="{6C4303B2-A6DF-4E5F-B9F3-25D8089DD224}"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B2BAE-81AC-4BF4-81CB-93993D56E79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511E33C-9248-4DBA-8744-0F5AE846B4A5}">
      <dgm:prSet phldrT="[Text]" phldr="0"/>
      <dgm:spPr/>
      <dgm:t>
        <a:bodyPr/>
        <a:lstStyle/>
        <a:p>
          <a:pPr rtl="0"/>
          <a:r>
            <a:rPr lang="en-US" dirty="0">
              <a:latin typeface="Calibri"/>
            </a:rPr>
            <a:t>Among the most injured workforces</a:t>
          </a:r>
          <a:endParaRPr lang="en-US" dirty="0"/>
        </a:p>
      </dgm:t>
    </dgm:pt>
    <dgm:pt modelId="{FAB095B1-33D8-4F8D-BBFC-B0AD6B43C7A3}" type="parTrans" cxnId="{1BC66D95-7FA5-48AC-886C-C9946AB09FB0}">
      <dgm:prSet/>
      <dgm:spPr/>
      <dgm:t>
        <a:bodyPr/>
        <a:lstStyle/>
        <a:p>
          <a:endParaRPr lang="en-US"/>
        </a:p>
      </dgm:t>
    </dgm:pt>
    <dgm:pt modelId="{C28E8FE1-9A43-4E28-9A5E-5022D0FFB7B6}" type="sibTrans" cxnId="{1BC66D95-7FA5-48AC-886C-C9946AB09FB0}">
      <dgm:prSet/>
      <dgm:spPr/>
      <dgm:t>
        <a:bodyPr/>
        <a:lstStyle/>
        <a:p>
          <a:endParaRPr lang="en-US"/>
        </a:p>
      </dgm:t>
    </dgm:pt>
    <dgm:pt modelId="{E2B6E7DA-F973-42D6-9DE7-1BEF1401AFB5}" type="pres">
      <dgm:prSet presAssocID="{4FDB2BAE-81AC-4BF4-81CB-93993D56E79D}" presName="diagram" presStyleCnt="0">
        <dgm:presLayoutVars>
          <dgm:dir/>
          <dgm:resizeHandles val="exact"/>
        </dgm:presLayoutVars>
      </dgm:prSet>
      <dgm:spPr/>
    </dgm:pt>
    <dgm:pt modelId="{0EF52226-029D-4C18-BD23-DC1432EA0D6A}" type="pres">
      <dgm:prSet presAssocID="{8511E33C-9248-4DBA-8744-0F5AE846B4A5}" presName="node" presStyleLbl="node1" presStyleIdx="0" presStyleCnt="1">
        <dgm:presLayoutVars>
          <dgm:bulletEnabled val="1"/>
        </dgm:presLayoutVars>
      </dgm:prSet>
      <dgm:spPr/>
    </dgm:pt>
  </dgm:ptLst>
  <dgm:cxnLst>
    <dgm:cxn modelId="{48DAAD57-C90A-4677-A622-2D6F9B21E5C7}" type="presOf" srcId="{8511E33C-9248-4DBA-8744-0F5AE846B4A5}" destId="{0EF52226-029D-4C18-BD23-DC1432EA0D6A}" srcOrd="0" destOrd="0" presId="urn:microsoft.com/office/officeart/2005/8/layout/default"/>
    <dgm:cxn modelId="{1BC66D95-7FA5-48AC-886C-C9946AB09FB0}" srcId="{4FDB2BAE-81AC-4BF4-81CB-93993D56E79D}" destId="{8511E33C-9248-4DBA-8744-0F5AE846B4A5}" srcOrd="0" destOrd="0" parTransId="{FAB095B1-33D8-4F8D-BBFC-B0AD6B43C7A3}" sibTransId="{C28E8FE1-9A43-4E28-9A5E-5022D0FFB7B6}"/>
    <dgm:cxn modelId="{8894DEF1-7C0C-4F87-AED2-627EBBE0A340}" type="presOf" srcId="{4FDB2BAE-81AC-4BF4-81CB-93993D56E79D}" destId="{E2B6E7DA-F973-42D6-9DE7-1BEF1401AFB5}" srcOrd="0" destOrd="0" presId="urn:microsoft.com/office/officeart/2005/8/layout/default"/>
    <dgm:cxn modelId="{D6DC2D0C-95D6-4853-B45E-BD99DDCCE940}" type="presParOf" srcId="{E2B6E7DA-F973-42D6-9DE7-1BEF1401AFB5}" destId="{0EF52226-029D-4C18-BD23-DC1432EA0D6A}"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D6AFD0-AD6F-4DD8-80A1-296CE794A73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159FA89-6D6B-4F59-97AC-9CBC16FC4A9C}">
      <dgm:prSet phldrT="[Text]" phldr="0"/>
      <dgm:spPr/>
      <dgm:t>
        <a:bodyPr/>
        <a:lstStyle/>
        <a:p>
          <a:pPr algn="ctr" rtl="0"/>
          <a:r>
            <a:rPr lang="en-US" b="1">
              <a:latin typeface="Calibri"/>
            </a:rPr>
            <a:t>74.9% </a:t>
          </a:r>
          <a:endParaRPr lang="en-US" b="1" dirty="0">
            <a:latin typeface="Calibri"/>
          </a:endParaRPr>
        </a:p>
      </dgm:t>
    </dgm:pt>
    <dgm:pt modelId="{50139F35-0D80-41E7-AF87-4E3130E99B67}" type="parTrans" cxnId="{C79336CB-4238-4048-9815-443CF4A77485}">
      <dgm:prSet/>
      <dgm:spPr/>
      <dgm:t>
        <a:bodyPr/>
        <a:lstStyle/>
        <a:p>
          <a:endParaRPr lang="en-US"/>
        </a:p>
      </dgm:t>
    </dgm:pt>
    <dgm:pt modelId="{AE1A57F8-B98E-4F41-B69E-F8D97496FCC3}" type="sibTrans" cxnId="{C79336CB-4238-4048-9815-443CF4A77485}">
      <dgm:prSet/>
      <dgm:spPr/>
      <dgm:t>
        <a:bodyPr/>
        <a:lstStyle/>
        <a:p>
          <a:endParaRPr lang="en-US"/>
        </a:p>
      </dgm:t>
    </dgm:pt>
    <dgm:pt modelId="{F4776BBF-57B3-4585-A1B7-908161D05C4B}">
      <dgm:prSet phldr="0"/>
      <dgm:spPr/>
      <dgm:t>
        <a:bodyPr/>
        <a:lstStyle/>
        <a:p>
          <a:pPr algn="ctr" rtl="0"/>
          <a:r>
            <a:rPr lang="en-US" b="1">
              <a:latin typeface="Calibri"/>
            </a:rPr>
            <a:t>56% </a:t>
          </a:r>
          <a:endParaRPr lang="en-US" b="1" dirty="0">
            <a:latin typeface="Calibri"/>
          </a:endParaRPr>
        </a:p>
      </dgm:t>
    </dgm:pt>
    <dgm:pt modelId="{3F2E6AE9-1178-4A77-B33A-0EFA6D215BBF}" type="parTrans" cxnId="{52A00B69-9DC3-4B54-83F0-01C3E751044D}">
      <dgm:prSet/>
      <dgm:spPr/>
      <dgm:t>
        <a:bodyPr/>
        <a:lstStyle/>
        <a:p>
          <a:endParaRPr lang="en-US"/>
        </a:p>
      </dgm:t>
    </dgm:pt>
    <dgm:pt modelId="{80C349FA-A485-4E65-BBDE-DB5408D32B38}" type="sibTrans" cxnId="{52A00B69-9DC3-4B54-83F0-01C3E751044D}">
      <dgm:prSet/>
      <dgm:spPr/>
      <dgm:t>
        <a:bodyPr/>
        <a:lstStyle/>
        <a:p>
          <a:endParaRPr lang="en-US"/>
        </a:p>
      </dgm:t>
    </dgm:pt>
    <dgm:pt modelId="{EC7C668E-BA36-46FA-BD64-FDC01C79E122}">
      <dgm:prSet phldr="0"/>
      <dgm:spPr/>
      <dgm:t>
        <a:bodyPr/>
        <a:lstStyle/>
        <a:p>
          <a:pPr algn="l"/>
          <a:r>
            <a:rPr lang="en-US">
              <a:latin typeface="Calibri"/>
            </a:rPr>
            <a:t>reported having used prescription opioids</a:t>
          </a:r>
          <a:endParaRPr lang="en-US" dirty="0"/>
        </a:p>
      </dgm:t>
    </dgm:pt>
    <dgm:pt modelId="{A8F45954-6044-4FAE-8397-23FE223A4057}" type="parTrans" cxnId="{5C03DEB3-E746-4591-9432-9A38139EB69F}">
      <dgm:prSet/>
      <dgm:spPr/>
      <dgm:t>
        <a:bodyPr/>
        <a:lstStyle/>
        <a:p>
          <a:endParaRPr lang="en-US"/>
        </a:p>
      </dgm:t>
    </dgm:pt>
    <dgm:pt modelId="{9AFB5EE5-D34B-4B71-8C3E-6AC5787E599C}" type="sibTrans" cxnId="{5C03DEB3-E746-4591-9432-9A38139EB69F}">
      <dgm:prSet/>
      <dgm:spPr/>
      <dgm:t>
        <a:bodyPr/>
        <a:lstStyle/>
        <a:p>
          <a:endParaRPr lang="en-US"/>
        </a:p>
      </dgm:t>
    </dgm:pt>
    <dgm:pt modelId="{56BEEEE6-AAFC-43BE-9457-1BD8248EE9AA}">
      <dgm:prSet phldr="0"/>
      <dgm:spPr/>
      <dgm:t>
        <a:bodyPr/>
        <a:lstStyle/>
        <a:p>
          <a:r>
            <a:rPr lang="en-US">
              <a:latin typeface="Calibri"/>
            </a:rPr>
            <a:t>reported pain every day for a week or more in the last 12 months</a:t>
          </a:r>
          <a:endParaRPr lang="en-US" dirty="0"/>
        </a:p>
      </dgm:t>
    </dgm:pt>
    <dgm:pt modelId="{923323E2-F857-4EB6-9BA4-D43272C533BA}" type="parTrans" cxnId="{26FFDC37-DC17-4287-9559-BB88CDDF54D7}">
      <dgm:prSet/>
      <dgm:spPr/>
      <dgm:t>
        <a:bodyPr/>
        <a:lstStyle/>
        <a:p>
          <a:endParaRPr lang="en-US"/>
        </a:p>
      </dgm:t>
    </dgm:pt>
    <dgm:pt modelId="{F7158630-6227-4C69-BE4D-0CB92D1E6B59}" type="sibTrans" cxnId="{26FFDC37-DC17-4287-9559-BB88CDDF54D7}">
      <dgm:prSet/>
      <dgm:spPr/>
      <dgm:t>
        <a:bodyPr/>
        <a:lstStyle/>
        <a:p>
          <a:endParaRPr lang="en-US"/>
        </a:p>
      </dgm:t>
    </dgm:pt>
    <dgm:pt modelId="{8C9EB832-788E-4400-BBC2-ED2B25157F40}" type="pres">
      <dgm:prSet presAssocID="{1CD6AFD0-AD6F-4DD8-80A1-296CE794A73E}" presName="diagram" presStyleCnt="0">
        <dgm:presLayoutVars>
          <dgm:dir/>
          <dgm:resizeHandles val="exact"/>
        </dgm:presLayoutVars>
      </dgm:prSet>
      <dgm:spPr/>
    </dgm:pt>
    <dgm:pt modelId="{6191A629-8A4F-47A3-B239-25250CBCBB2E}" type="pres">
      <dgm:prSet presAssocID="{F4776BBF-57B3-4585-A1B7-908161D05C4B}" presName="node" presStyleLbl="node1" presStyleIdx="0" presStyleCnt="2">
        <dgm:presLayoutVars>
          <dgm:bulletEnabled val="1"/>
        </dgm:presLayoutVars>
      </dgm:prSet>
      <dgm:spPr/>
    </dgm:pt>
    <dgm:pt modelId="{97DBF8A9-6807-4EF4-8D5F-A5486F26B471}" type="pres">
      <dgm:prSet presAssocID="{80C349FA-A485-4E65-BBDE-DB5408D32B38}" presName="sibTrans" presStyleCnt="0"/>
      <dgm:spPr/>
    </dgm:pt>
    <dgm:pt modelId="{5FD29E4C-0445-457A-A74C-412281CC9680}" type="pres">
      <dgm:prSet presAssocID="{D159FA89-6D6B-4F59-97AC-9CBC16FC4A9C}" presName="node" presStyleLbl="node1" presStyleIdx="1" presStyleCnt="2">
        <dgm:presLayoutVars>
          <dgm:bulletEnabled val="1"/>
        </dgm:presLayoutVars>
      </dgm:prSet>
      <dgm:spPr/>
    </dgm:pt>
  </dgm:ptLst>
  <dgm:cxnLst>
    <dgm:cxn modelId="{059A8D19-9CE8-46CE-9721-3929C4E85C1B}" type="presOf" srcId="{D159FA89-6D6B-4F59-97AC-9CBC16FC4A9C}" destId="{5FD29E4C-0445-457A-A74C-412281CC9680}" srcOrd="0" destOrd="0" presId="urn:microsoft.com/office/officeart/2005/8/layout/default"/>
    <dgm:cxn modelId="{45508622-136D-4818-BAB4-7564D1814703}" type="presOf" srcId="{56BEEEE6-AAFC-43BE-9457-1BD8248EE9AA}" destId="{6191A629-8A4F-47A3-B239-25250CBCBB2E}" srcOrd="0" destOrd="1" presId="urn:microsoft.com/office/officeart/2005/8/layout/default"/>
    <dgm:cxn modelId="{26FFDC37-DC17-4287-9559-BB88CDDF54D7}" srcId="{F4776BBF-57B3-4585-A1B7-908161D05C4B}" destId="{56BEEEE6-AAFC-43BE-9457-1BD8248EE9AA}" srcOrd="0" destOrd="0" parTransId="{923323E2-F857-4EB6-9BA4-D43272C533BA}" sibTransId="{F7158630-6227-4C69-BE4D-0CB92D1E6B59}"/>
    <dgm:cxn modelId="{30593542-0183-42D0-9980-F45415C886F2}" type="presOf" srcId="{1CD6AFD0-AD6F-4DD8-80A1-296CE794A73E}" destId="{8C9EB832-788E-4400-BBC2-ED2B25157F40}" srcOrd="0" destOrd="0" presId="urn:microsoft.com/office/officeart/2005/8/layout/default"/>
    <dgm:cxn modelId="{52A00B69-9DC3-4B54-83F0-01C3E751044D}" srcId="{1CD6AFD0-AD6F-4DD8-80A1-296CE794A73E}" destId="{F4776BBF-57B3-4585-A1B7-908161D05C4B}" srcOrd="0" destOrd="0" parTransId="{3F2E6AE9-1178-4A77-B33A-0EFA6D215BBF}" sibTransId="{80C349FA-A485-4E65-BBDE-DB5408D32B38}"/>
    <dgm:cxn modelId="{3392A354-4CE3-4186-B3E1-AAE2896A8163}" type="presOf" srcId="{F4776BBF-57B3-4585-A1B7-908161D05C4B}" destId="{6191A629-8A4F-47A3-B239-25250CBCBB2E}" srcOrd="0" destOrd="0" presId="urn:microsoft.com/office/officeart/2005/8/layout/default"/>
    <dgm:cxn modelId="{97F1088D-FDEA-4214-AE84-057D9A589608}" type="presOf" srcId="{EC7C668E-BA36-46FA-BD64-FDC01C79E122}" destId="{5FD29E4C-0445-457A-A74C-412281CC9680}" srcOrd="0" destOrd="1" presId="urn:microsoft.com/office/officeart/2005/8/layout/default"/>
    <dgm:cxn modelId="{5C03DEB3-E746-4591-9432-9A38139EB69F}" srcId="{D159FA89-6D6B-4F59-97AC-9CBC16FC4A9C}" destId="{EC7C668E-BA36-46FA-BD64-FDC01C79E122}" srcOrd="0" destOrd="0" parTransId="{A8F45954-6044-4FAE-8397-23FE223A4057}" sibTransId="{9AFB5EE5-D34B-4B71-8C3E-6AC5787E599C}"/>
    <dgm:cxn modelId="{C79336CB-4238-4048-9815-443CF4A77485}" srcId="{1CD6AFD0-AD6F-4DD8-80A1-296CE794A73E}" destId="{D159FA89-6D6B-4F59-97AC-9CBC16FC4A9C}" srcOrd="1" destOrd="0" parTransId="{50139F35-0D80-41E7-AF87-4E3130E99B67}" sibTransId="{AE1A57F8-B98E-4F41-B69E-F8D97496FCC3}"/>
    <dgm:cxn modelId="{F2B7169D-14B1-422E-B743-F656D97184D9}" type="presParOf" srcId="{8C9EB832-788E-4400-BBC2-ED2B25157F40}" destId="{6191A629-8A4F-47A3-B239-25250CBCBB2E}" srcOrd="0" destOrd="0" presId="urn:microsoft.com/office/officeart/2005/8/layout/default"/>
    <dgm:cxn modelId="{1B67ADBF-6048-4BF2-9EA0-1A516D8439A0}" type="presParOf" srcId="{8C9EB832-788E-4400-BBC2-ED2B25157F40}" destId="{97DBF8A9-6807-4EF4-8D5F-A5486F26B471}" srcOrd="1" destOrd="0" presId="urn:microsoft.com/office/officeart/2005/8/layout/default"/>
    <dgm:cxn modelId="{35A0268A-2C2D-4488-979E-3F2E47732C68}" type="presParOf" srcId="{8C9EB832-788E-4400-BBC2-ED2B25157F40}" destId="{5FD29E4C-0445-457A-A74C-412281CC9680}" srcOrd="2"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95F26A-48DB-465D-B481-EA9A3BA4C2B2}" type="doc">
      <dgm:prSet loTypeId="urn:microsoft.com/office/officeart/2005/8/layout/lProcess2" loCatId="list" qsTypeId="urn:microsoft.com/office/officeart/2005/8/quickstyle/simple1" qsCatId="simple" csTypeId="urn:microsoft.com/office/officeart/2005/8/colors/accent0_3" csCatId="mainScheme"/>
      <dgm:spPr/>
      <dgm:t>
        <a:bodyPr/>
        <a:lstStyle/>
        <a:p>
          <a:endParaRPr lang="en-US"/>
        </a:p>
      </dgm:t>
    </dgm:pt>
    <dgm:pt modelId="{A3C5F8A0-44B9-44CE-BF61-FC5F72D766A8}">
      <dgm:prSet/>
      <dgm:spPr/>
      <dgm:t>
        <a:bodyPr/>
        <a:lstStyle/>
        <a:p>
          <a:r>
            <a:rPr lang="en-US" b="0" i="0"/>
            <a:t>Over 90% </a:t>
          </a:r>
          <a:endParaRPr lang="en-US"/>
        </a:p>
      </dgm:t>
    </dgm:pt>
    <dgm:pt modelId="{F5DF013A-A1B2-40ED-BBF7-B0B1F9E03C1F}" type="parTrans" cxnId="{75F2B76A-9FEA-445A-8444-C49F577AF5E1}">
      <dgm:prSet/>
      <dgm:spPr/>
      <dgm:t>
        <a:bodyPr/>
        <a:lstStyle/>
        <a:p>
          <a:endParaRPr lang="en-US"/>
        </a:p>
      </dgm:t>
    </dgm:pt>
    <dgm:pt modelId="{B1CF49FA-EC4B-42A3-BD93-7DA16B11F47F}" type="sibTrans" cxnId="{75F2B76A-9FEA-445A-8444-C49F577AF5E1}">
      <dgm:prSet/>
      <dgm:spPr/>
      <dgm:t>
        <a:bodyPr/>
        <a:lstStyle/>
        <a:p>
          <a:endParaRPr lang="en-US"/>
        </a:p>
      </dgm:t>
    </dgm:pt>
    <dgm:pt modelId="{6D0DA249-C8C2-456A-8D14-FD7D3C3B2E79}">
      <dgm:prSet/>
      <dgm:spPr/>
      <dgm:t>
        <a:bodyPr/>
        <a:lstStyle/>
        <a:p>
          <a:r>
            <a:rPr lang="en-US" b="0" i="0"/>
            <a:t>agreed that others in their industry should complete a program like this</a:t>
          </a:r>
          <a:endParaRPr lang="en-US"/>
        </a:p>
      </dgm:t>
    </dgm:pt>
    <dgm:pt modelId="{53B295BE-6DB6-45AC-944A-EFD50D0F6D6E}" type="parTrans" cxnId="{C9197B35-F613-47CA-9A93-E0088CA92F94}">
      <dgm:prSet/>
      <dgm:spPr/>
      <dgm:t>
        <a:bodyPr/>
        <a:lstStyle/>
        <a:p>
          <a:endParaRPr lang="en-US"/>
        </a:p>
      </dgm:t>
    </dgm:pt>
    <dgm:pt modelId="{AF479EFB-93F6-48FC-BF0F-F57C04B32FF9}" type="sibTrans" cxnId="{C9197B35-F613-47CA-9A93-E0088CA92F94}">
      <dgm:prSet/>
      <dgm:spPr/>
      <dgm:t>
        <a:bodyPr/>
        <a:lstStyle/>
        <a:p>
          <a:endParaRPr lang="en-US"/>
        </a:p>
      </dgm:t>
    </dgm:pt>
    <dgm:pt modelId="{67F52AE5-311D-4272-88BC-030FA8ED8D45}">
      <dgm:prSet/>
      <dgm:spPr/>
      <dgm:t>
        <a:bodyPr/>
        <a:lstStyle/>
        <a:p>
          <a:r>
            <a:rPr lang="en-US" b="0" i="0"/>
            <a:t>felt the program was easy to understand </a:t>
          </a:r>
          <a:endParaRPr lang="en-US"/>
        </a:p>
      </dgm:t>
    </dgm:pt>
    <dgm:pt modelId="{D74C4410-B0BA-4FE0-A76B-15C6546A8032}" type="parTrans" cxnId="{20AC5812-FA16-4A89-BB0B-2F8CAD983B07}">
      <dgm:prSet/>
      <dgm:spPr/>
      <dgm:t>
        <a:bodyPr/>
        <a:lstStyle/>
        <a:p>
          <a:endParaRPr lang="en-US"/>
        </a:p>
      </dgm:t>
    </dgm:pt>
    <dgm:pt modelId="{5F48C85B-8E9D-4E0F-B3C6-4CC565EA9920}" type="sibTrans" cxnId="{20AC5812-FA16-4A89-BB0B-2F8CAD983B07}">
      <dgm:prSet/>
      <dgm:spPr/>
      <dgm:t>
        <a:bodyPr/>
        <a:lstStyle/>
        <a:p>
          <a:endParaRPr lang="en-US"/>
        </a:p>
      </dgm:t>
    </dgm:pt>
    <dgm:pt modelId="{34E3C85E-77CA-477F-B9A5-0793BAF26265}">
      <dgm:prSet/>
      <dgm:spPr/>
      <dgm:t>
        <a:bodyPr/>
        <a:lstStyle/>
        <a:p>
          <a:r>
            <a:rPr lang="en-US" b="0" i="0"/>
            <a:t>did not feel distracted while completing the program</a:t>
          </a:r>
          <a:endParaRPr lang="en-US"/>
        </a:p>
      </dgm:t>
    </dgm:pt>
    <dgm:pt modelId="{AABCCD3C-D1AD-4C8B-BB25-F5DAA6E734EA}" type="parTrans" cxnId="{DF06C755-EB35-4C6C-B38F-D9D3582CE322}">
      <dgm:prSet/>
      <dgm:spPr/>
      <dgm:t>
        <a:bodyPr/>
        <a:lstStyle/>
        <a:p>
          <a:endParaRPr lang="en-US"/>
        </a:p>
      </dgm:t>
    </dgm:pt>
    <dgm:pt modelId="{758E616C-E8A7-404E-9A23-D49B0A65BA5C}" type="sibTrans" cxnId="{DF06C755-EB35-4C6C-B38F-D9D3582CE322}">
      <dgm:prSet/>
      <dgm:spPr/>
      <dgm:t>
        <a:bodyPr/>
        <a:lstStyle/>
        <a:p>
          <a:endParaRPr lang="en-US"/>
        </a:p>
      </dgm:t>
    </dgm:pt>
    <dgm:pt modelId="{7A435130-4670-4121-ADFF-D037257C6776}" type="pres">
      <dgm:prSet presAssocID="{5295F26A-48DB-465D-B481-EA9A3BA4C2B2}" presName="theList" presStyleCnt="0">
        <dgm:presLayoutVars>
          <dgm:dir/>
          <dgm:animLvl val="lvl"/>
          <dgm:resizeHandles val="exact"/>
        </dgm:presLayoutVars>
      </dgm:prSet>
      <dgm:spPr/>
    </dgm:pt>
    <dgm:pt modelId="{D98F520B-A544-4F86-A8E9-5E8E8D469389}" type="pres">
      <dgm:prSet presAssocID="{A3C5F8A0-44B9-44CE-BF61-FC5F72D766A8}" presName="compNode" presStyleCnt="0"/>
      <dgm:spPr/>
    </dgm:pt>
    <dgm:pt modelId="{E990B62D-C09D-4FE6-9C50-6C6A570DA79D}" type="pres">
      <dgm:prSet presAssocID="{A3C5F8A0-44B9-44CE-BF61-FC5F72D766A8}" presName="aNode" presStyleLbl="bgShp" presStyleIdx="0" presStyleCnt="1" custLinFactNeighborX="-288" custLinFactNeighborY="-7046"/>
      <dgm:spPr/>
    </dgm:pt>
    <dgm:pt modelId="{F285E583-090A-4B47-AD1C-7EAC38C6CB9B}" type="pres">
      <dgm:prSet presAssocID="{A3C5F8A0-44B9-44CE-BF61-FC5F72D766A8}" presName="textNode" presStyleLbl="bgShp" presStyleIdx="0" presStyleCnt="1"/>
      <dgm:spPr/>
    </dgm:pt>
    <dgm:pt modelId="{BDC8D37B-A5E7-4F58-A1F3-5409663FE3C7}" type="pres">
      <dgm:prSet presAssocID="{A3C5F8A0-44B9-44CE-BF61-FC5F72D766A8}" presName="compChildNode" presStyleCnt="0"/>
      <dgm:spPr/>
    </dgm:pt>
    <dgm:pt modelId="{D297CEED-9658-426F-92AC-BC36EB7E8095}" type="pres">
      <dgm:prSet presAssocID="{A3C5F8A0-44B9-44CE-BF61-FC5F72D766A8}" presName="theInnerList" presStyleCnt="0"/>
      <dgm:spPr/>
    </dgm:pt>
    <dgm:pt modelId="{4D76AE62-916A-4245-A751-26722A8C790D}" type="pres">
      <dgm:prSet presAssocID="{6D0DA249-C8C2-456A-8D14-FD7D3C3B2E79}" presName="childNode" presStyleLbl="node1" presStyleIdx="0" presStyleCnt="3">
        <dgm:presLayoutVars>
          <dgm:bulletEnabled val="1"/>
        </dgm:presLayoutVars>
      </dgm:prSet>
      <dgm:spPr/>
    </dgm:pt>
    <dgm:pt modelId="{FD0588C0-1AD1-4DAA-911B-E13A61FBDB0F}" type="pres">
      <dgm:prSet presAssocID="{6D0DA249-C8C2-456A-8D14-FD7D3C3B2E79}" presName="aSpace2" presStyleCnt="0"/>
      <dgm:spPr/>
    </dgm:pt>
    <dgm:pt modelId="{1D14DE8A-3AEA-4C6D-BE04-617FE985601B}" type="pres">
      <dgm:prSet presAssocID="{67F52AE5-311D-4272-88BC-030FA8ED8D45}" presName="childNode" presStyleLbl="node1" presStyleIdx="1" presStyleCnt="3">
        <dgm:presLayoutVars>
          <dgm:bulletEnabled val="1"/>
        </dgm:presLayoutVars>
      </dgm:prSet>
      <dgm:spPr/>
    </dgm:pt>
    <dgm:pt modelId="{690D1C8F-C6F2-47E5-B8FE-810AEF64D0A2}" type="pres">
      <dgm:prSet presAssocID="{67F52AE5-311D-4272-88BC-030FA8ED8D45}" presName="aSpace2" presStyleCnt="0"/>
      <dgm:spPr/>
    </dgm:pt>
    <dgm:pt modelId="{B871F717-CA8D-4EE6-B768-550ABAECC16C}" type="pres">
      <dgm:prSet presAssocID="{34E3C85E-77CA-477F-B9A5-0793BAF26265}" presName="childNode" presStyleLbl="node1" presStyleIdx="2" presStyleCnt="3">
        <dgm:presLayoutVars>
          <dgm:bulletEnabled val="1"/>
        </dgm:presLayoutVars>
      </dgm:prSet>
      <dgm:spPr/>
    </dgm:pt>
  </dgm:ptLst>
  <dgm:cxnLst>
    <dgm:cxn modelId="{20AC5812-FA16-4A89-BB0B-2F8CAD983B07}" srcId="{A3C5F8A0-44B9-44CE-BF61-FC5F72D766A8}" destId="{67F52AE5-311D-4272-88BC-030FA8ED8D45}" srcOrd="1" destOrd="0" parTransId="{D74C4410-B0BA-4FE0-A76B-15C6546A8032}" sibTransId="{5F48C85B-8E9D-4E0F-B3C6-4CC565EA9920}"/>
    <dgm:cxn modelId="{83EBD127-0FDC-4D00-BD89-E73002290CEA}" type="presOf" srcId="{67F52AE5-311D-4272-88BC-030FA8ED8D45}" destId="{1D14DE8A-3AEA-4C6D-BE04-617FE985601B}" srcOrd="0" destOrd="0" presId="urn:microsoft.com/office/officeart/2005/8/layout/lProcess2"/>
    <dgm:cxn modelId="{8A2F0B2B-F6EB-4686-A63C-C61CBA9CC4D1}" type="presOf" srcId="{A3C5F8A0-44B9-44CE-BF61-FC5F72D766A8}" destId="{F285E583-090A-4B47-AD1C-7EAC38C6CB9B}" srcOrd="1" destOrd="0" presId="urn:microsoft.com/office/officeart/2005/8/layout/lProcess2"/>
    <dgm:cxn modelId="{C9197B35-F613-47CA-9A93-E0088CA92F94}" srcId="{A3C5F8A0-44B9-44CE-BF61-FC5F72D766A8}" destId="{6D0DA249-C8C2-456A-8D14-FD7D3C3B2E79}" srcOrd="0" destOrd="0" parTransId="{53B295BE-6DB6-45AC-944A-EFD50D0F6D6E}" sibTransId="{AF479EFB-93F6-48FC-BF0F-F57C04B32FF9}"/>
    <dgm:cxn modelId="{75F2B76A-9FEA-445A-8444-C49F577AF5E1}" srcId="{5295F26A-48DB-465D-B481-EA9A3BA4C2B2}" destId="{A3C5F8A0-44B9-44CE-BF61-FC5F72D766A8}" srcOrd="0" destOrd="0" parTransId="{F5DF013A-A1B2-40ED-BBF7-B0B1F9E03C1F}" sibTransId="{B1CF49FA-EC4B-42A3-BD93-7DA16B11F47F}"/>
    <dgm:cxn modelId="{DF06C755-EB35-4C6C-B38F-D9D3582CE322}" srcId="{A3C5F8A0-44B9-44CE-BF61-FC5F72D766A8}" destId="{34E3C85E-77CA-477F-B9A5-0793BAF26265}" srcOrd="2" destOrd="0" parTransId="{AABCCD3C-D1AD-4C8B-BB25-F5DAA6E734EA}" sibTransId="{758E616C-E8A7-404E-9A23-D49B0A65BA5C}"/>
    <dgm:cxn modelId="{FE805794-E64B-4A8C-8CBE-7D1C390944E2}" type="presOf" srcId="{6D0DA249-C8C2-456A-8D14-FD7D3C3B2E79}" destId="{4D76AE62-916A-4245-A751-26722A8C790D}" srcOrd="0" destOrd="0" presId="urn:microsoft.com/office/officeart/2005/8/layout/lProcess2"/>
    <dgm:cxn modelId="{75A0F4A9-11F2-410A-8437-D98FF3330E3D}" type="presOf" srcId="{5295F26A-48DB-465D-B481-EA9A3BA4C2B2}" destId="{7A435130-4670-4121-ADFF-D037257C6776}" srcOrd="0" destOrd="0" presId="urn:microsoft.com/office/officeart/2005/8/layout/lProcess2"/>
    <dgm:cxn modelId="{322BABBA-59DE-42FC-9750-B9D051F7AE13}" type="presOf" srcId="{A3C5F8A0-44B9-44CE-BF61-FC5F72D766A8}" destId="{E990B62D-C09D-4FE6-9C50-6C6A570DA79D}" srcOrd="0" destOrd="0" presId="urn:microsoft.com/office/officeart/2005/8/layout/lProcess2"/>
    <dgm:cxn modelId="{85E249DF-3858-4B4F-9E95-55493E111086}" type="presOf" srcId="{34E3C85E-77CA-477F-B9A5-0793BAF26265}" destId="{B871F717-CA8D-4EE6-B768-550ABAECC16C}" srcOrd="0" destOrd="0" presId="urn:microsoft.com/office/officeart/2005/8/layout/lProcess2"/>
    <dgm:cxn modelId="{97219C7C-0B3B-4A13-83C8-77DD79F15E1C}" type="presParOf" srcId="{7A435130-4670-4121-ADFF-D037257C6776}" destId="{D98F520B-A544-4F86-A8E9-5E8E8D469389}" srcOrd="0" destOrd="0" presId="urn:microsoft.com/office/officeart/2005/8/layout/lProcess2"/>
    <dgm:cxn modelId="{3DB38587-66C4-4860-8FEA-2CE30DA6CC26}" type="presParOf" srcId="{D98F520B-A544-4F86-A8E9-5E8E8D469389}" destId="{E990B62D-C09D-4FE6-9C50-6C6A570DA79D}" srcOrd="0" destOrd="0" presId="urn:microsoft.com/office/officeart/2005/8/layout/lProcess2"/>
    <dgm:cxn modelId="{D32676A8-3730-404F-8656-4B24F30BC72F}" type="presParOf" srcId="{D98F520B-A544-4F86-A8E9-5E8E8D469389}" destId="{F285E583-090A-4B47-AD1C-7EAC38C6CB9B}" srcOrd="1" destOrd="0" presId="urn:microsoft.com/office/officeart/2005/8/layout/lProcess2"/>
    <dgm:cxn modelId="{D0E4BF09-548B-4F5D-AF38-D896775B180E}" type="presParOf" srcId="{D98F520B-A544-4F86-A8E9-5E8E8D469389}" destId="{BDC8D37B-A5E7-4F58-A1F3-5409663FE3C7}" srcOrd="2" destOrd="0" presId="urn:microsoft.com/office/officeart/2005/8/layout/lProcess2"/>
    <dgm:cxn modelId="{96547950-4EFD-4B93-8215-09089D60A79C}" type="presParOf" srcId="{BDC8D37B-A5E7-4F58-A1F3-5409663FE3C7}" destId="{D297CEED-9658-426F-92AC-BC36EB7E8095}" srcOrd="0" destOrd="0" presId="urn:microsoft.com/office/officeart/2005/8/layout/lProcess2"/>
    <dgm:cxn modelId="{3552F68F-3F7C-44A9-9D4B-7B921B171BD8}" type="presParOf" srcId="{D297CEED-9658-426F-92AC-BC36EB7E8095}" destId="{4D76AE62-916A-4245-A751-26722A8C790D}" srcOrd="0" destOrd="0" presId="urn:microsoft.com/office/officeart/2005/8/layout/lProcess2"/>
    <dgm:cxn modelId="{EBD3DBC3-CA61-466E-B440-E9FA5FEE63CA}" type="presParOf" srcId="{D297CEED-9658-426F-92AC-BC36EB7E8095}" destId="{FD0588C0-1AD1-4DAA-911B-E13A61FBDB0F}" srcOrd="1" destOrd="0" presId="urn:microsoft.com/office/officeart/2005/8/layout/lProcess2"/>
    <dgm:cxn modelId="{21B06B14-D9CD-4EAD-8FB9-3A0637C0ECAA}" type="presParOf" srcId="{D297CEED-9658-426F-92AC-BC36EB7E8095}" destId="{1D14DE8A-3AEA-4C6D-BE04-617FE985601B}" srcOrd="2" destOrd="0" presId="urn:microsoft.com/office/officeart/2005/8/layout/lProcess2"/>
    <dgm:cxn modelId="{EE4F9EB8-1B97-4AD4-8ADF-E495E25757C2}" type="presParOf" srcId="{D297CEED-9658-426F-92AC-BC36EB7E8095}" destId="{690D1C8F-C6F2-47E5-B8FE-810AEF64D0A2}" srcOrd="3" destOrd="0" presId="urn:microsoft.com/office/officeart/2005/8/layout/lProcess2"/>
    <dgm:cxn modelId="{A562B005-841A-450F-9326-9B82C93B2C79}" type="presParOf" srcId="{D297CEED-9658-426F-92AC-BC36EB7E8095}" destId="{B871F717-CA8D-4EE6-B768-550ABAECC16C}"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1F798B-90AF-4918-86FD-93E0C0D0C8B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E781EDC-9089-4B87-87B9-560FA30A1610}">
      <dgm:prSet phldrT="[Text]" phldr="0"/>
      <dgm:spPr/>
      <dgm:t>
        <a:bodyPr/>
        <a:lstStyle/>
        <a:p>
          <a:pPr algn="ctr"/>
          <a:r>
            <a:rPr lang="en-US" b="1" dirty="0">
              <a:latin typeface="Calibri"/>
            </a:rPr>
            <a:t>Evaluation </a:t>
          </a:r>
          <a:br>
            <a:rPr lang="en-US" b="1" dirty="0">
              <a:latin typeface="Calibri"/>
            </a:rPr>
          </a:br>
          <a:r>
            <a:rPr lang="en-US" b="1" dirty="0">
              <a:latin typeface="Calibri"/>
            </a:rPr>
            <a:t>Phase</a:t>
          </a:r>
          <a:endParaRPr lang="en-US" dirty="0"/>
        </a:p>
      </dgm:t>
    </dgm:pt>
    <dgm:pt modelId="{37CEFD30-BE3B-4911-BC3D-3AF703CFA9A6}" type="parTrans" cxnId="{1771CACD-F05B-43AE-ACB8-67978506C412}">
      <dgm:prSet/>
      <dgm:spPr/>
      <dgm:t>
        <a:bodyPr/>
        <a:lstStyle/>
        <a:p>
          <a:endParaRPr lang="en-US"/>
        </a:p>
      </dgm:t>
    </dgm:pt>
    <dgm:pt modelId="{6ABBA1B0-87B2-405D-A4D8-77C0E51E9C7D}" type="sibTrans" cxnId="{1771CACD-F05B-43AE-ACB8-67978506C412}">
      <dgm:prSet/>
      <dgm:spPr/>
      <dgm:t>
        <a:bodyPr/>
        <a:lstStyle/>
        <a:p>
          <a:endParaRPr lang="en-US"/>
        </a:p>
      </dgm:t>
    </dgm:pt>
    <dgm:pt modelId="{F14CBB43-2281-4F66-AE68-099B99244A23}">
      <dgm:prSet phldr="0"/>
      <dgm:spPr/>
      <dgm:t>
        <a:bodyPr/>
        <a:lstStyle/>
        <a:p>
          <a:pPr algn="ctr" rtl="0"/>
          <a:r>
            <a:rPr lang="en-US" b="1" dirty="0">
              <a:latin typeface="Calibri"/>
            </a:rPr>
            <a:t>Preparation Phase</a:t>
          </a:r>
          <a:endParaRPr lang="en-US" dirty="0">
            <a:latin typeface="Calibri"/>
          </a:endParaRPr>
        </a:p>
      </dgm:t>
    </dgm:pt>
    <dgm:pt modelId="{E0A83BDB-9B96-4ADB-8834-D6E7E47421D6}" type="parTrans" cxnId="{4AF76568-2649-4209-98AD-618532262AE2}">
      <dgm:prSet/>
      <dgm:spPr/>
      <dgm:t>
        <a:bodyPr/>
        <a:lstStyle/>
        <a:p>
          <a:endParaRPr lang="en-US"/>
        </a:p>
      </dgm:t>
    </dgm:pt>
    <dgm:pt modelId="{C5A89550-D2DB-4759-803E-832DC861A574}" type="sibTrans" cxnId="{4AF76568-2649-4209-98AD-618532262AE2}">
      <dgm:prSet/>
      <dgm:spPr/>
      <dgm:t>
        <a:bodyPr/>
        <a:lstStyle/>
        <a:p>
          <a:endParaRPr lang="en-US"/>
        </a:p>
      </dgm:t>
    </dgm:pt>
    <dgm:pt modelId="{BCA8648B-CFD7-4DDF-8914-9B21C185F124}">
      <dgm:prSet phldr="0"/>
      <dgm:spPr>
        <a:solidFill>
          <a:srgbClr val="00B050"/>
        </a:solidFill>
        <a:effectLst>
          <a:glow rad="101600">
            <a:schemeClr val="accent6">
              <a:satMod val="175000"/>
              <a:alpha val="40000"/>
            </a:schemeClr>
          </a:glow>
        </a:effectLst>
      </dgm:spPr>
      <dgm:t>
        <a:bodyPr/>
        <a:lstStyle/>
        <a:p>
          <a:pPr algn="ctr"/>
          <a:r>
            <a:rPr lang="en-US" b="1" dirty="0">
              <a:latin typeface="Calibri"/>
            </a:rPr>
            <a:t>Optimization Phase</a:t>
          </a:r>
          <a:endParaRPr lang="en-US" dirty="0">
            <a:latin typeface="Calibri"/>
          </a:endParaRPr>
        </a:p>
      </dgm:t>
    </dgm:pt>
    <dgm:pt modelId="{FAC4DED1-2923-4207-92C6-7179441557F6}" type="parTrans" cxnId="{9A174925-98D3-4477-8271-B4C3A44145FD}">
      <dgm:prSet/>
      <dgm:spPr/>
      <dgm:t>
        <a:bodyPr/>
        <a:lstStyle/>
        <a:p>
          <a:endParaRPr lang="en-US"/>
        </a:p>
      </dgm:t>
    </dgm:pt>
    <dgm:pt modelId="{92BEF6F1-2D74-4B4D-AE00-66BFE1E7C189}" type="sibTrans" cxnId="{9A174925-98D3-4477-8271-B4C3A44145FD}">
      <dgm:prSet/>
      <dgm:spPr/>
      <dgm:t>
        <a:bodyPr/>
        <a:lstStyle/>
        <a:p>
          <a:endParaRPr lang="en-US"/>
        </a:p>
      </dgm:t>
    </dgm:pt>
    <dgm:pt modelId="{C857956C-C224-4D28-BCA5-3CFD4F45D01E}">
      <dgm:prSet phldr="0"/>
      <dgm:spPr/>
      <dgm:t>
        <a:bodyPr/>
        <a:lstStyle/>
        <a:p>
          <a:pPr algn="l" rtl="0"/>
          <a:r>
            <a:rPr lang="en-US" b="1" dirty="0">
              <a:latin typeface="Calibri"/>
            </a:rPr>
            <a:t>Develop conceptual model</a:t>
          </a:r>
        </a:p>
      </dgm:t>
    </dgm:pt>
    <dgm:pt modelId="{6562D9D5-2BC5-42D3-BC3F-D52F9109A652}" type="parTrans" cxnId="{D59D5301-8C57-4023-B067-0238E8FC6666}">
      <dgm:prSet/>
      <dgm:spPr/>
      <dgm:t>
        <a:bodyPr/>
        <a:lstStyle/>
        <a:p>
          <a:endParaRPr lang="en-US"/>
        </a:p>
      </dgm:t>
    </dgm:pt>
    <dgm:pt modelId="{43FBC31B-E135-4DEA-9311-AA90E6B19BF9}" type="sibTrans" cxnId="{D59D5301-8C57-4023-B067-0238E8FC6666}">
      <dgm:prSet/>
      <dgm:spPr/>
      <dgm:t>
        <a:bodyPr/>
        <a:lstStyle/>
        <a:p>
          <a:endParaRPr lang="en-US"/>
        </a:p>
      </dgm:t>
    </dgm:pt>
    <dgm:pt modelId="{B3EF7D0B-8216-48A5-B1ED-51D570707EB7}">
      <dgm:prSet phldr="0"/>
      <dgm:spPr/>
      <dgm:t>
        <a:bodyPr/>
        <a:lstStyle/>
        <a:p>
          <a:pPr algn="l" rtl="0"/>
          <a:r>
            <a:rPr lang="en-US" b="1" dirty="0">
              <a:latin typeface="Calibri"/>
            </a:rPr>
            <a:t>Identify components for prototype</a:t>
          </a:r>
        </a:p>
      </dgm:t>
    </dgm:pt>
    <dgm:pt modelId="{E7739C09-0AC5-4259-95A0-07A0617A935A}" type="parTrans" cxnId="{0D202018-3DAD-4886-808E-B6925DD43AB6}">
      <dgm:prSet/>
      <dgm:spPr/>
      <dgm:t>
        <a:bodyPr/>
        <a:lstStyle/>
        <a:p>
          <a:endParaRPr lang="en-US"/>
        </a:p>
      </dgm:t>
    </dgm:pt>
    <dgm:pt modelId="{2BF920EC-4909-42C9-A97A-081004813FBF}" type="sibTrans" cxnId="{0D202018-3DAD-4886-808E-B6925DD43AB6}">
      <dgm:prSet/>
      <dgm:spPr/>
      <dgm:t>
        <a:bodyPr/>
        <a:lstStyle/>
        <a:p>
          <a:endParaRPr lang="en-US"/>
        </a:p>
      </dgm:t>
    </dgm:pt>
    <dgm:pt modelId="{C4A8B2CB-7722-49FC-AD13-4DED33C88D75}">
      <dgm:prSet phldr="0"/>
      <dgm:spPr/>
      <dgm:t>
        <a:bodyPr/>
        <a:lstStyle/>
        <a:p>
          <a:pPr algn="l" rtl="0"/>
          <a:r>
            <a:rPr lang="en-US" b="1" dirty="0">
              <a:latin typeface="Calibri"/>
            </a:rPr>
            <a:t>Pilot test</a:t>
          </a:r>
        </a:p>
      </dgm:t>
    </dgm:pt>
    <dgm:pt modelId="{EFC8C113-5531-4D30-8CB9-AF76825A9810}" type="parTrans" cxnId="{E637053F-8275-461A-8929-95856F008D96}">
      <dgm:prSet/>
      <dgm:spPr/>
      <dgm:t>
        <a:bodyPr/>
        <a:lstStyle/>
        <a:p>
          <a:endParaRPr lang="en-US"/>
        </a:p>
      </dgm:t>
    </dgm:pt>
    <dgm:pt modelId="{7DE4B80B-8B95-4160-9D2B-F982C05B6232}" type="sibTrans" cxnId="{E637053F-8275-461A-8929-95856F008D96}">
      <dgm:prSet/>
      <dgm:spPr/>
      <dgm:t>
        <a:bodyPr/>
        <a:lstStyle/>
        <a:p>
          <a:endParaRPr lang="en-US"/>
        </a:p>
      </dgm:t>
    </dgm:pt>
    <dgm:pt modelId="{4B0DA179-1769-477C-A518-B480544B8293}">
      <dgm:prSet phldr="0"/>
      <dgm:spPr/>
      <dgm:t>
        <a:bodyPr/>
        <a:lstStyle/>
        <a:p>
          <a:pPr algn="l" rtl="0"/>
          <a:r>
            <a:rPr lang="en-US" b="1" dirty="0">
              <a:latin typeface="Calibri"/>
            </a:rPr>
            <a:t>Plan for next phase</a:t>
          </a:r>
        </a:p>
      </dgm:t>
    </dgm:pt>
    <dgm:pt modelId="{3D2E2263-61A6-49EB-B03D-244EB1EE6261}" type="parTrans" cxnId="{560F7099-8CE1-4D4B-BB44-CD60925C2AC5}">
      <dgm:prSet/>
      <dgm:spPr/>
      <dgm:t>
        <a:bodyPr/>
        <a:lstStyle/>
        <a:p>
          <a:endParaRPr lang="en-US"/>
        </a:p>
      </dgm:t>
    </dgm:pt>
    <dgm:pt modelId="{DD150B57-281A-4EED-AC29-0B6C13FD7F21}" type="sibTrans" cxnId="{560F7099-8CE1-4D4B-BB44-CD60925C2AC5}">
      <dgm:prSet/>
      <dgm:spPr/>
      <dgm:t>
        <a:bodyPr/>
        <a:lstStyle/>
        <a:p>
          <a:endParaRPr lang="en-US"/>
        </a:p>
      </dgm:t>
    </dgm:pt>
    <dgm:pt modelId="{5E0464BF-9822-41F7-A130-6BB41EA809F6}">
      <dgm:prSet phldr="0"/>
      <dgm:spPr/>
      <dgm:t>
        <a:bodyPr/>
        <a:lstStyle/>
        <a:p>
          <a:pPr algn="l"/>
          <a:r>
            <a:rPr lang="en-US" b="1" dirty="0">
              <a:latin typeface="Calibri"/>
            </a:rPr>
            <a:t>Conduct factorial optimization trails</a:t>
          </a:r>
          <a:endParaRPr lang="en-US" dirty="0"/>
        </a:p>
      </dgm:t>
    </dgm:pt>
    <dgm:pt modelId="{E08988E9-C747-4292-A273-C4089A1AA95C}" type="parTrans" cxnId="{9CF09BE3-EB44-4DE7-A955-BC6CA5339BB6}">
      <dgm:prSet/>
      <dgm:spPr/>
      <dgm:t>
        <a:bodyPr/>
        <a:lstStyle/>
        <a:p>
          <a:endParaRPr lang="en-US"/>
        </a:p>
      </dgm:t>
    </dgm:pt>
    <dgm:pt modelId="{F31B7C42-53B3-4BE2-904B-77B3E56AFE8A}" type="sibTrans" cxnId="{9CF09BE3-EB44-4DE7-A955-BC6CA5339BB6}">
      <dgm:prSet/>
      <dgm:spPr/>
      <dgm:t>
        <a:bodyPr/>
        <a:lstStyle/>
        <a:p>
          <a:endParaRPr lang="en-US"/>
        </a:p>
      </dgm:t>
    </dgm:pt>
    <dgm:pt modelId="{43AF8FF0-7E59-49B7-A108-4D9067D9F622}">
      <dgm:prSet phldr="0"/>
      <dgm:spPr/>
      <dgm:t>
        <a:bodyPr/>
        <a:lstStyle/>
        <a:p>
          <a:pPr algn="l" rtl="0"/>
          <a:r>
            <a:rPr lang="en-US" b="1" dirty="0">
              <a:latin typeface="Calibri"/>
            </a:rPr>
            <a:t>Build all intervention components</a:t>
          </a:r>
        </a:p>
      </dgm:t>
    </dgm:pt>
    <dgm:pt modelId="{AEE0D2BD-BA08-4D91-95D7-F99775F3FC09}" type="parTrans" cxnId="{2DEB5A8E-160E-4904-AEA5-3ACDEC96D166}">
      <dgm:prSet/>
      <dgm:spPr/>
      <dgm:t>
        <a:bodyPr/>
        <a:lstStyle/>
        <a:p>
          <a:endParaRPr lang="en-US"/>
        </a:p>
      </dgm:t>
    </dgm:pt>
    <dgm:pt modelId="{16AC00C9-234A-420C-8DE0-07B6CBF4B9C7}" type="sibTrans" cxnId="{2DEB5A8E-160E-4904-AEA5-3ACDEC96D166}">
      <dgm:prSet/>
      <dgm:spPr/>
      <dgm:t>
        <a:bodyPr/>
        <a:lstStyle/>
        <a:p>
          <a:endParaRPr lang="en-US"/>
        </a:p>
      </dgm:t>
    </dgm:pt>
    <dgm:pt modelId="{D1712E5C-6C97-4EC5-8B97-3A55F1398BFA}">
      <dgm:prSet phldr="0"/>
      <dgm:spPr/>
      <dgm:t>
        <a:bodyPr/>
        <a:lstStyle/>
        <a:p>
          <a:pPr algn="l" rtl="0"/>
          <a:r>
            <a:rPr lang="en-US" b="1" dirty="0">
              <a:latin typeface="Calibri"/>
            </a:rPr>
            <a:t>RCT to confirm effectiveness of optimized intervention</a:t>
          </a:r>
        </a:p>
      </dgm:t>
    </dgm:pt>
    <dgm:pt modelId="{11F7AF7D-BE52-4A30-AC35-8AEA5A4B46AE}" type="parTrans" cxnId="{279EDB0E-D425-49BE-ACDC-1ADCC547C961}">
      <dgm:prSet/>
      <dgm:spPr/>
      <dgm:t>
        <a:bodyPr/>
        <a:lstStyle/>
        <a:p>
          <a:endParaRPr lang="en-US"/>
        </a:p>
      </dgm:t>
    </dgm:pt>
    <dgm:pt modelId="{0763CCF1-4419-49ED-B811-00FF974C2F1A}" type="sibTrans" cxnId="{279EDB0E-D425-49BE-ACDC-1ADCC547C961}">
      <dgm:prSet/>
      <dgm:spPr/>
      <dgm:t>
        <a:bodyPr/>
        <a:lstStyle/>
        <a:p>
          <a:endParaRPr lang="en-US"/>
        </a:p>
      </dgm:t>
    </dgm:pt>
    <dgm:pt modelId="{8FE1FCB5-81BF-43F2-A06D-E80E4DC75E73}" type="pres">
      <dgm:prSet presAssocID="{A61F798B-90AF-4918-86FD-93E0C0D0C8BF}" presName="theList" presStyleCnt="0">
        <dgm:presLayoutVars>
          <dgm:dir/>
          <dgm:animLvl val="lvl"/>
          <dgm:resizeHandles val="exact"/>
        </dgm:presLayoutVars>
      </dgm:prSet>
      <dgm:spPr/>
    </dgm:pt>
    <dgm:pt modelId="{FA363113-75DC-42F7-8E48-17599F1FC87A}" type="pres">
      <dgm:prSet presAssocID="{F14CBB43-2281-4F66-AE68-099B99244A23}" presName="compNode" presStyleCnt="0"/>
      <dgm:spPr/>
    </dgm:pt>
    <dgm:pt modelId="{AA129A1F-8B44-4725-A3D0-083099DBA712}" type="pres">
      <dgm:prSet presAssocID="{F14CBB43-2281-4F66-AE68-099B99244A23}" presName="aNode" presStyleLbl="bgShp" presStyleIdx="0" presStyleCnt="3"/>
      <dgm:spPr>
        <a:solidFill>
          <a:schemeClr val="tx2">
            <a:lumMod val="20000"/>
            <a:lumOff val="80000"/>
          </a:schemeClr>
        </a:solidFill>
      </dgm:spPr>
    </dgm:pt>
    <dgm:pt modelId="{10440F59-AD47-4B8F-9381-DCBFA950AF6F}" type="pres">
      <dgm:prSet presAssocID="{F14CBB43-2281-4F66-AE68-099B99244A23}" presName="textNode" presStyleLbl="bgShp" presStyleIdx="0" presStyleCnt="3"/>
      <dgm:spPr/>
    </dgm:pt>
    <dgm:pt modelId="{A8B6AF71-F10F-45CB-8652-E188658EA573}" type="pres">
      <dgm:prSet presAssocID="{F14CBB43-2281-4F66-AE68-099B99244A23}" presName="compChildNode" presStyleCnt="0"/>
      <dgm:spPr/>
    </dgm:pt>
    <dgm:pt modelId="{72FB3302-2142-4AC6-98CD-910770129CEC}" type="pres">
      <dgm:prSet presAssocID="{F14CBB43-2281-4F66-AE68-099B99244A23}" presName="theInnerList" presStyleCnt="0"/>
      <dgm:spPr/>
    </dgm:pt>
    <dgm:pt modelId="{394CA4C9-0C31-47C6-9ECD-D1C0294268E5}" type="pres">
      <dgm:prSet presAssocID="{C857956C-C224-4D28-BCA5-3CFD4F45D01E}" presName="childNode" presStyleLbl="node1" presStyleIdx="0" presStyleCnt="7">
        <dgm:presLayoutVars>
          <dgm:bulletEnabled val="1"/>
        </dgm:presLayoutVars>
      </dgm:prSet>
      <dgm:spPr/>
    </dgm:pt>
    <dgm:pt modelId="{940987AA-A6CA-4EFF-ABF6-67219BB58B7C}" type="pres">
      <dgm:prSet presAssocID="{C857956C-C224-4D28-BCA5-3CFD4F45D01E}" presName="aSpace2" presStyleCnt="0"/>
      <dgm:spPr/>
    </dgm:pt>
    <dgm:pt modelId="{E86C080D-024D-4D1D-A1A7-EECDFF0315F9}" type="pres">
      <dgm:prSet presAssocID="{B3EF7D0B-8216-48A5-B1ED-51D570707EB7}" presName="childNode" presStyleLbl="node1" presStyleIdx="1" presStyleCnt="7">
        <dgm:presLayoutVars>
          <dgm:bulletEnabled val="1"/>
        </dgm:presLayoutVars>
      </dgm:prSet>
      <dgm:spPr/>
    </dgm:pt>
    <dgm:pt modelId="{2476A7AF-75BB-4282-98F1-B3849CFEC70A}" type="pres">
      <dgm:prSet presAssocID="{B3EF7D0B-8216-48A5-B1ED-51D570707EB7}" presName="aSpace2" presStyleCnt="0"/>
      <dgm:spPr/>
    </dgm:pt>
    <dgm:pt modelId="{D8671DD7-04BD-4A9D-9CB9-E0506F58343A}" type="pres">
      <dgm:prSet presAssocID="{C4A8B2CB-7722-49FC-AD13-4DED33C88D75}" presName="childNode" presStyleLbl="node1" presStyleIdx="2" presStyleCnt="7">
        <dgm:presLayoutVars>
          <dgm:bulletEnabled val="1"/>
        </dgm:presLayoutVars>
      </dgm:prSet>
      <dgm:spPr/>
    </dgm:pt>
    <dgm:pt modelId="{299B71F1-F59E-4D19-B4F9-AB4FA5317BCC}" type="pres">
      <dgm:prSet presAssocID="{C4A8B2CB-7722-49FC-AD13-4DED33C88D75}" presName="aSpace2" presStyleCnt="0"/>
      <dgm:spPr/>
    </dgm:pt>
    <dgm:pt modelId="{4B94CB89-1EE1-4AFD-8F72-C3C96406D038}" type="pres">
      <dgm:prSet presAssocID="{4B0DA179-1769-477C-A518-B480544B8293}" presName="childNode" presStyleLbl="node1" presStyleIdx="3" presStyleCnt="7">
        <dgm:presLayoutVars>
          <dgm:bulletEnabled val="1"/>
        </dgm:presLayoutVars>
      </dgm:prSet>
      <dgm:spPr/>
    </dgm:pt>
    <dgm:pt modelId="{97A3CBEA-0E09-468D-8E93-C0042EE6160F}" type="pres">
      <dgm:prSet presAssocID="{F14CBB43-2281-4F66-AE68-099B99244A23}" presName="aSpace" presStyleCnt="0"/>
      <dgm:spPr/>
    </dgm:pt>
    <dgm:pt modelId="{205ED3AE-CA78-4817-A93F-91818DBDFF61}" type="pres">
      <dgm:prSet presAssocID="{BCA8648B-CFD7-4DDF-8914-9B21C185F124}" presName="compNode" presStyleCnt="0"/>
      <dgm:spPr/>
    </dgm:pt>
    <dgm:pt modelId="{AC9248FE-C04B-4184-8E8B-D15E993E5252}" type="pres">
      <dgm:prSet presAssocID="{BCA8648B-CFD7-4DDF-8914-9B21C185F124}" presName="aNode" presStyleLbl="bgShp" presStyleIdx="1" presStyleCnt="3"/>
      <dgm:spPr>
        <a:solidFill>
          <a:schemeClr val="accent3">
            <a:lumMod val="40000"/>
            <a:lumOff val="60000"/>
          </a:schemeClr>
        </a:solidFill>
      </dgm:spPr>
    </dgm:pt>
    <dgm:pt modelId="{6113C0E3-2A70-4512-AF2D-FCEE930FF94D}" type="pres">
      <dgm:prSet presAssocID="{BCA8648B-CFD7-4DDF-8914-9B21C185F124}" presName="textNode" presStyleLbl="bgShp" presStyleIdx="1" presStyleCnt="3"/>
      <dgm:spPr/>
    </dgm:pt>
    <dgm:pt modelId="{F3FE2E0D-E45C-4028-B62D-AA8ABEB73052}" type="pres">
      <dgm:prSet presAssocID="{BCA8648B-CFD7-4DDF-8914-9B21C185F124}" presName="compChildNode" presStyleCnt="0"/>
      <dgm:spPr/>
    </dgm:pt>
    <dgm:pt modelId="{0F401F5E-8C83-4006-BC10-945280B1A613}" type="pres">
      <dgm:prSet presAssocID="{BCA8648B-CFD7-4DDF-8914-9B21C185F124}" presName="theInnerList" presStyleCnt="0"/>
      <dgm:spPr/>
    </dgm:pt>
    <dgm:pt modelId="{C33BC7D3-8E66-470B-9843-C0714A7B67AA}" type="pres">
      <dgm:prSet presAssocID="{43AF8FF0-7E59-49B7-A108-4D9067D9F622}" presName="childNode" presStyleLbl="node1" presStyleIdx="4" presStyleCnt="7">
        <dgm:presLayoutVars>
          <dgm:bulletEnabled val="1"/>
        </dgm:presLayoutVars>
      </dgm:prSet>
      <dgm:spPr/>
    </dgm:pt>
    <dgm:pt modelId="{492AB42D-AB7E-45E5-9E36-0D0AE6B13CC8}" type="pres">
      <dgm:prSet presAssocID="{43AF8FF0-7E59-49B7-A108-4D9067D9F622}" presName="aSpace2" presStyleCnt="0"/>
      <dgm:spPr/>
    </dgm:pt>
    <dgm:pt modelId="{D6630A14-AE2A-405E-89B9-B0F55A2E982D}" type="pres">
      <dgm:prSet presAssocID="{5E0464BF-9822-41F7-A130-6BB41EA809F6}" presName="childNode" presStyleLbl="node1" presStyleIdx="5" presStyleCnt="7">
        <dgm:presLayoutVars>
          <dgm:bulletEnabled val="1"/>
        </dgm:presLayoutVars>
      </dgm:prSet>
      <dgm:spPr/>
    </dgm:pt>
    <dgm:pt modelId="{30B301F0-997B-4ED6-95CD-752A15C3E053}" type="pres">
      <dgm:prSet presAssocID="{BCA8648B-CFD7-4DDF-8914-9B21C185F124}" presName="aSpace" presStyleCnt="0"/>
      <dgm:spPr/>
    </dgm:pt>
    <dgm:pt modelId="{A3E31A3B-B3FF-4AC2-AAA0-4FEBBCE9D715}" type="pres">
      <dgm:prSet presAssocID="{7E781EDC-9089-4B87-87B9-560FA30A1610}" presName="compNode" presStyleCnt="0"/>
      <dgm:spPr/>
    </dgm:pt>
    <dgm:pt modelId="{68952BDF-6D70-4846-977B-69B826C0796D}" type="pres">
      <dgm:prSet presAssocID="{7E781EDC-9089-4B87-87B9-560FA30A1610}" presName="aNode" presStyleLbl="bgShp" presStyleIdx="2" presStyleCnt="3"/>
      <dgm:spPr/>
    </dgm:pt>
    <dgm:pt modelId="{60FDBDE7-E179-4375-A6D7-7E0AE280F4E8}" type="pres">
      <dgm:prSet presAssocID="{7E781EDC-9089-4B87-87B9-560FA30A1610}" presName="textNode" presStyleLbl="bgShp" presStyleIdx="2" presStyleCnt="3"/>
      <dgm:spPr/>
    </dgm:pt>
    <dgm:pt modelId="{D9BA3E7D-A1A2-4998-A35B-F344BFE484D8}" type="pres">
      <dgm:prSet presAssocID="{7E781EDC-9089-4B87-87B9-560FA30A1610}" presName="compChildNode" presStyleCnt="0"/>
      <dgm:spPr/>
    </dgm:pt>
    <dgm:pt modelId="{DCF9CC7C-8C36-4F37-A5CF-42D587BDCD74}" type="pres">
      <dgm:prSet presAssocID="{7E781EDC-9089-4B87-87B9-560FA30A1610}" presName="theInnerList" presStyleCnt="0"/>
      <dgm:spPr/>
    </dgm:pt>
    <dgm:pt modelId="{6C4303B2-A6DF-4E5F-B9F3-25D8089DD224}" type="pres">
      <dgm:prSet presAssocID="{D1712E5C-6C97-4EC5-8B97-3A55F1398BFA}" presName="childNode" presStyleLbl="node1" presStyleIdx="6" presStyleCnt="7">
        <dgm:presLayoutVars>
          <dgm:bulletEnabled val="1"/>
        </dgm:presLayoutVars>
      </dgm:prSet>
      <dgm:spPr/>
    </dgm:pt>
  </dgm:ptLst>
  <dgm:cxnLst>
    <dgm:cxn modelId="{D59D5301-8C57-4023-B067-0238E8FC6666}" srcId="{F14CBB43-2281-4F66-AE68-099B99244A23}" destId="{C857956C-C224-4D28-BCA5-3CFD4F45D01E}" srcOrd="0" destOrd="0" parTransId="{6562D9D5-2BC5-42D3-BC3F-D52F9109A652}" sibTransId="{43FBC31B-E135-4DEA-9311-AA90E6B19BF9}"/>
    <dgm:cxn modelId="{8AC53C09-B69A-4928-963E-BBCD04E6EBC3}" type="presOf" srcId="{B3EF7D0B-8216-48A5-B1ED-51D570707EB7}" destId="{E86C080D-024D-4D1D-A1A7-EECDFF0315F9}" srcOrd="0" destOrd="0" presId="urn:microsoft.com/office/officeart/2005/8/layout/lProcess2"/>
    <dgm:cxn modelId="{279EDB0E-D425-49BE-ACDC-1ADCC547C961}" srcId="{7E781EDC-9089-4B87-87B9-560FA30A1610}" destId="{D1712E5C-6C97-4EC5-8B97-3A55F1398BFA}" srcOrd="0" destOrd="0" parTransId="{11F7AF7D-BE52-4A30-AC35-8AEA5A4B46AE}" sibTransId="{0763CCF1-4419-49ED-B811-00FF974C2F1A}"/>
    <dgm:cxn modelId="{0D202018-3DAD-4886-808E-B6925DD43AB6}" srcId="{F14CBB43-2281-4F66-AE68-099B99244A23}" destId="{B3EF7D0B-8216-48A5-B1ED-51D570707EB7}" srcOrd="1" destOrd="0" parTransId="{E7739C09-0AC5-4259-95A0-07A0617A935A}" sibTransId="{2BF920EC-4909-42C9-A97A-081004813FBF}"/>
    <dgm:cxn modelId="{9A174925-98D3-4477-8271-B4C3A44145FD}" srcId="{A61F798B-90AF-4918-86FD-93E0C0D0C8BF}" destId="{BCA8648B-CFD7-4DDF-8914-9B21C185F124}" srcOrd="1" destOrd="0" parTransId="{FAC4DED1-2923-4207-92C6-7179441557F6}" sibTransId="{92BEF6F1-2D74-4B4D-AE00-66BFE1E7C189}"/>
    <dgm:cxn modelId="{87E28025-6EF5-448C-A013-D10C455BAD16}" type="presOf" srcId="{A61F798B-90AF-4918-86FD-93E0C0D0C8BF}" destId="{8FE1FCB5-81BF-43F2-A06D-E80E4DC75E73}" srcOrd="0" destOrd="0" presId="urn:microsoft.com/office/officeart/2005/8/layout/lProcess2"/>
    <dgm:cxn modelId="{D2E8A93B-95B1-4E8A-905C-B9ED3DBAC232}" type="presOf" srcId="{43AF8FF0-7E59-49B7-A108-4D9067D9F622}" destId="{C33BC7D3-8E66-470B-9843-C0714A7B67AA}" srcOrd="0" destOrd="0" presId="urn:microsoft.com/office/officeart/2005/8/layout/lProcess2"/>
    <dgm:cxn modelId="{E637053F-8275-461A-8929-95856F008D96}" srcId="{F14CBB43-2281-4F66-AE68-099B99244A23}" destId="{C4A8B2CB-7722-49FC-AD13-4DED33C88D75}" srcOrd="2" destOrd="0" parTransId="{EFC8C113-5531-4D30-8CB9-AF76825A9810}" sibTransId="{7DE4B80B-8B95-4160-9D2B-F982C05B6232}"/>
    <dgm:cxn modelId="{4AF76568-2649-4209-98AD-618532262AE2}" srcId="{A61F798B-90AF-4918-86FD-93E0C0D0C8BF}" destId="{F14CBB43-2281-4F66-AE68-099B99244A23}" srcOrd="0" destOrd="0" parTransId="{E0A83BDB-9B96-4ADB-8834-D6E7E47421D6}" sibTransId="{C5A89550-D2DB-4759-803E-832DC861A574}"/>
    <dgm:cxn modelId="{DE63646C-6067-45AD-BD27-29267D7AEA61}" type="presOf" srcId="{C4A8B2CB-7722-49FC-AD13-4DED33C88D75}" destId="{D8671DD7-04BD-4A9D-9CB9-E0506F58343A}" srcOrd="0" destOrd="0" presId="urn:microsoft.com/office/officeart/2005/8/layout/lProcess2"/>
    <dgm:cxn modelId="{90EF3373-5452-49DD-9ACC-46138EAFE5F5}" type="presOf" srcId="{BCA8648B-CFD7-4DDF-8914-9B21C185F124}" destId="{6113C0E3-2A70-4512-AF2D-FCEE930FF94D}" srcOrd="1" destOrd="0" presId="urn:microsoft.com/office/officeart/2005/8/layout/lProcess2"/>
    <dgm:cxn modelId="{DDB4907F-910D-4C1D-B0A1-52B3FF77E784}" type="presOf" srcId="{BCA8648B-CFD7-4DDF-8914-9B21C185F124}" destId="{AC9248FE-C04B-4184-8E8B-D15E993E5252}" srcOrd="0" destOrd="0" presId="urn:microsoft.com/office/officeart/2005/8/layout/lProcess2"/>
    <dgm:cxn modelId="{2DEB5A8E-160E-4904-AEA5-3ACDEC96D166}" srcId="{BCA8648B-CFD7-4DDF-8914-9B21C185F124}" destId="{43AF8FF0-7E59-49B7-A108-4D9067D9F622}" srcOrd="0" destOrd="0" parTransId="{AEE0D2BD-BA08-4D91-95D7-F99775F3FC09}" sibTransId="{16AC00C9-234A-420C-8DE0-07B6CBF4B9C7}"/>
    <dgm:cxn modelId="{560F7099-8CE1-4D4B-BB44-CD60925C2AC5}" srcId="{F14CBB43-2281-4F66-AE68-099B99244A23}" destId="{4B0DA179-1769-477C-A518-B480544B8293}" srcOrd="3" destOrd="0" parTransId="{3D2E2263-61A6-49EB-B03D-244EB1EE6261}" sibTransId="{DD150B57-281A-4EED-AC29-0B6C13FD7F21}"/>
    <dgm:cxn modelId="{F0C7A39E-C813-4D79-8496-22B9A486C97F}" type="presOf" srcId="{7E781EDC-9089-4B87-87B9-560FA30A1610}" destId="{68952BDF-6D70-4846-977B-69B826C0796D}" srcOrd="0" destOrd="0" presId="urn:microsoft.com/office/officeart/2005/8/layout/lProcess2"/>
    <dgm:cxn modelId="{A5B496A5-58B9-4191-93EB-79A5B4F68998}" type="presOf" srcId="{F14CBB43-2281-4F66-AE68-099B99244A23}" destId="{AA129A1F-8B44-4725-A3D0-083099DBA712}" srcOrd="0" destOrd="0" presId="urn:microsoft.com/office/officeart/2005/8/layout/lProcess2"/>
    <dgm:cxn modelId="{CF3AD0AE-7DE8-420C-AB5E-E9FDD3D156BD}" type="presOf" srcId="{7E781EDC-9089-4B87-87B9-560FA30A1610}" destId="{60FDBDE7-E179-4375-A6D7-7E0AE280F4E8}" srcOrd="1" destOrd="0" presId="urn:microsoft.com/office/officeart/2005/8/layout/lProcess2"/>
    <dgm:cxn modelId="{E0D522BC-94FD-4592-82EA-738A87FCEB29}" type="presOf" srcId="{D1712E5C-6C97-4EC5-8B97-3A55F1398BFA}" destId="{6C4303B2-A6DF-4E5F-B9F3-25D8089DD224}" srcOrd="0" destOrd="0" presId="urn:microsoft.com/office/officeart/2005/8/layout/lProcess2"/>
    <dgm:cxn modelId="{1771CACD-F05B-43AE-ACB8-67978506C412}" srcId="{A61F798B-90AF-4918-86FD-93E0C0D0C8BF}" destId="{7E781EDC-9089-4B87-87B9-560FA30A1610}" srcOrd="2" destOrd="0" parTransId="{37CEFD30-BE3B-4911-BC3D-3AF703CFA9A6}" sibTransId="{6ABBA1B0-87B2-405D-A4D8-77C0E51E9C7D}"/>
    <dgm:cxn modelId="{2E45FAD2-0864-41A8-9698-C84341CBE2AE}" type="presOf" srcId="{F14CBB43-2281-4F66-AE68-099B99244A23}" destId="{10440F59-AD47-4B8F-9381-DCBFA950AF6F}" srcOrd="1" destOrd="0" presId="urn:microsoft.com/office/officeart/2005/8/layout/lProcess2"/>
    <dgm:cxn modelId="{721127D6-3B3D-4FE9-9673-0093E49E8A63}" type="presOf" srcId="{5E0464BF-9822-41F7-A130-6BB41EA809F6}" destId="{D6630A14-AE2A-405E-89B9-B0F55A2E982D}" srcOrd="0" destOrd="0" presId="urn:microsoft.com/office/officeart/2005/8/layout/lProcess2"/>
    <dgm:cxn modelId="{9CF09BE3-EB44-4DE7-A955-BC6CA5339BB6}" srcId="{BCA8648B-CFD7-4DDF-8914-9B21C185F124}" destId="{5E0464BF-9822-41F7-A130-6BB41EA809F6}" srcOrd="1" destOrd="0" parTransId="{E08988E9-C747-4292-A273-C4089A1AA95C}" sibTransId="{F31B7C42-53B3-4BE2-904B-77B3E56AFE8A}"/>
    <dgm:cxn modelId="{16A5D7E4-25FA-4AAA-A9BF-6FB941498F49}" type="presOf" srcId="{C857956C-C224-4D28-BCA5-3CFD4F45D01E}" destId="{394CA4C9-0C31-47C6-9ECD-D1C0294268E5}" srcOrd="0" destOrd="0" presId="urn:microsoft.com/office/officeart/2005/8/layout/lProcess2"/>
    <dgm:cxn modelId="{6E653BF9-E815-4967-94F1-30FAE1B58B7E}" type="presOf" srcId="{4B0DA179-1769-477C-A518-B480544B8293}" destId="{4B94CB89-1EE1-4AFD-8F72-C3C96406D038}" srcOrd="0" destOrd="0" presId="urn:microsoft.com/office/officeart/2005/8/layout/lProcess2"/>
    <dgm:cxn modelId="{D330B7BD-06A9-4934-87A4-3BD020D78AE1}" type="presParOf" srcId="{8FE1FCB5-81BF-43F2-A06D-E80E4DC75E73}" destId="{FA363113-75DC-42F7-8E48-17599F1FC87A}" srcOrd="0" destOrd="0" presId="urn:microsoft.com/office/officeart/2005/8/layout/lProcess2"/>
    <dgm:cxn modelId="{9F5133D0-7B1F-4660-8807-BB7B18221AC9}" type="presParOf" srcId="{FA363113-75DC-42F7-8E48-17599F1FC87A}" destId="{AA129A1F-8B44-4725-A3D0-083099DBA712}" srcOrd="0" destOrd="0" presId="urn:microsoft.com/office/officeart/2005/8/layout/lProcess2"/>
    <dgm:cxn modelId="{831F64C9-31DB-476F-98DC-6E07FBD27BEE}" type="presParOf" srcId="{FA363113-75DC-42F7-8E48-17599F1FC87A}" destId="{10440F59-AD47-4B8F-9381-DCBFA950AF6F}" srcOrd="1" destOrd="0" presId="urn:microsoft.com/office/officeart/2005/8/layout/lProcess2"/>
    <dgm:cxn modelId="{91014487-4EF5-4C4F-9F53-5DDBD3890AE9}" type="presParOf" srcId="{FA363113-75DC-42F7-8E48-17599F1FC87A}" destId="{A8B6AF71-F10F-45CB-8652-E188658EA573}" srcOrd="2" destOrd="0" presId="urn:microsoft.com/office/officeart/2005/8/layout/lProcess2"/>
    <dgm:cxn modelId="{283F2FA4-5184-4A9D-BC06-27E66C1A0BB9}" type="presParOf" srcId="{A8B6AF71-F10F-45CB-8652-E188658EA573}" destId="{72FB3302-2142-4AC6-98CD-910770129CEC}" srcOrd="0" destOrd="0" presId="urn:microsoft.com/office/officeart/2005/8/layout/lProcess2"/>
    <dgm:cxn modelId="{C7558DBF-E908-4CFC-9800-3B11C6ECA799}" type="presParOf" srcId="{72FB3302-2142-4AC6-98CD-910770129CEC}" destId="{394CA4C9-0C31-47C6-9ECD-D1C0294268E5}" srcOrd="0" destOrd="0" presId="urn:microsoft.com/office/officeart/2005/8/layout/lProcess2"/>
    <dgm:cxn modelId="{3854CE56-7ED0-489B-AF42-2384E30D7542}" type="presParOf" srcId="{72FB3302-2142-4AC6-98CD-910770129CEC}" destId="{940987AA-A6CA-4EFF-ABF6-67219BB58B7C}" srcOrd="1" destOrd="0" presId="urn:microsoft.com/office/officeart/2005/8/layout/lProcess2"/>
    <dgm:cxn modelId="{A027A1C1-604C-448E-951A-CAB8A3AD9F64}" type="presParOf" srcId="{72FB3302-2142-4AC6-98CD-910770129CEC}" destId="{E86C080D-024D-4D1D-A1A7-EECDFF0315F9}" srcOrd="2" destOrd="0" presId="urn:microsoft.com/office/officeart/2005/8/layout/lProcess2"/>
    <dgm:cxn modelId="{A25B7016-FC53-4B2E-99C7-5CA2A5962F56}" type="presParOf" srcId="{72FB3302-2142-4AC6-98CD-910770129CEC}" destId="{2476A7AF-75BB-4282-98F1-B3849CFEC70A}" srcOrd="3" destOrd="0" presId="urn:microsoft.com/office/officeart/2005/8/layout/lProcess2"/>
    <dgm:cxn modelId="{807F08BE-53AF-4B39-8755-1EB91D7BCD83}" type="presParOf" srcId="{72FB3302-2142-4AC6-98CD-910770129CEC}" destId="{D8671DD7-04BD-4A9D-9CB9-E0506F58343A}" srcOrd="4" destOrd="0" presId="urn:microsoft.com/office/officeart/2005/8/layout/lProcess2"/>
    <dgm:cxn modelId="{2B4F7CA2-3E05-44E7-A246-1A500E524182}" type="presParOf" srcId="{72FB3302-2142-4AC6-98CD-910770129CEC}" destId="{299B71F1-F59E-4D19-B4F9-AB4FA5317BCC}" srcOrd="5" destOrd="0" presId="urn:microsoft.com/office/officeart/2005/8/layout/lProcess2"/>
    <dgm:cxn modelId="{1C46B523-F78A-480B-A366-A8E0ADA9298B}" type="presParOf" srcId="{72FB3302-2142-4AC6-98CD-910770129CEC}" destId="{4B94CB89-1EE1-4AFD-8F72-C3C96406D038}" srcOrd="6" destOrd="0" presId="urn:microsoft.com/office/officeart/2005/8/layout/lProcess2"/>
    <dgm:cxn modelId="{9045B392-34CA-467E-B8B0-5E7F5872C8C2}" type="presParOf" srcId="{8FE1FCB5-81BF-43F2-A06D-E80E4DC75E73}" destId="{97A3CBEA-0E09-468D-8E93-C0042EE6160F}" srcOrd="1" destOrd="0" presId="urn:microsoft.com/office/officeart/2005/8/layout/lProcess2"/>
    <dgm:cxn modelId="{5EF7833E-9DE5-4E15-A31A-399AF99E60EC}" type="presParOf" srcId="{8FE1FCB5-81BF-43F2-A06D-E80E4DC75E73}" destId="{205ED3AE-CA78-4817-A93F-91818DBDFF61}" srcOrd="2" destOrd="0" presId="urn:microsoft.com/office/officeart/2005/8/layout/lProcess2"/>
    <dgm:cxn modelId="{77551C10-F228-488D-B0BC-592DE88CC98E}" type="presParOf" srcId="{205ED3AE-CA78-4817-A93F-91818DBDFF61}" destId="{AC9248FE-C04B-4184-8E8B-D15E993E5252}" srcOrd="0" destOrd="0" presId="urn:microsoft.com/office/officeart/2005/8/layout/lProcess2"/>
    <dgm:cxn modelId="{F57DDD62-3176-4AA7-B619-B2E465D752C5}" type="presParOf" srcId="{205ED3AE-CA78-4817-A93F-91818DBDFF61}" destId="{6113C0E3-2A70-4512-AF2D-FCEE930FF94D}" srcOrd="1" destOrd="0" presId="urn:microsoft.com/office/officeart/2005/8/layout/lProcess2"/>
    <dgm:cxn modelId="{0C0D8D8C-0A3F-4034-BE84-5005E9FE8348}" type="presParOf" srcId="{205ED3AE-CA78-4817-A93F-91818DBDFF61}" destId="{F3FE2E0D-E45C-4028-B62D-AA8ABEB73052}" srcOrd="2" destOrd="0" presId="urn:microsoft.com/office/officeart/2005/8/layout/lProcess2"/>
    <dgm:cxn modelId="{B88CCF5A-44D0-4225-A93D-A5450D460213}" type="presParOf" srcId="{F3FE2E0D-E45C-4028-B62D-AA8ABEB73052}" destId="{0F401F5E-8C83-4006-BC10-945280B1A613}" srcOrd="0" destOrd="0" presId="urn:microsoft.com/office/officeart/2005/8/layout/lProcess2"/>
    <dgm:cxn modelId="{68B6414F-4D84-41B2-8895-9408FAABC2A8}" type="presParOf" srcId="{0F401F5E-8C83-4006-BC10-945280B1A613}" destId="{C33BC7D3-8E66-470B-9843-C0714A7B67AA}" srcOrd="0" destOrd="0" presId="urn:microsoft.com/office/officeart/2005/8/layout/lProcess2"/>
    <dgm:cxn modelId="{C58C6AE7-50EA-4AF1-A0B7-F6981B9AD24E}" type="presParOf" srcId="{0F401F5E-8C83-4006-BC10-945280B1A613}" destId="{492AB42D-AB7E-45E5-9E36-0D0AE6B13CC8}" srcOrd="1" destOrd="0" presId="urn:microsoft.com/office/officeart/2005/8/layout/lProcess2"/>
    <dgm:cxn modelId="{5043B7C0-FB08-44E1-AFA6-9564F3676C1E}" type="presParOf" srcId="{0F401F5E-8C83-4006-BC10-945280B1A613}" destId="{D6630A14-AE2A-405E-89B9-B0F55A2E982D}" srcOrd="2" destOrd="0" presId="urn:microsoft.com/office/officeart/2005/8/layout/lProcess2"/>
    <dgm:cxn modelId="{8021D976-F779-40C6-8FDC-BB7DDB7E8D72}" type="presParOf" srcId="{8FE1FCB5-81BF-43F2-A06D-E80E4DC75E73}" destId="{30B301F0-997B-4ED6-95CD-752A15C3E053}" srcOrd="3" destOrd="0" presId="urn:microsoft.com/office/officeart/2005/8/layout/lProcess2"/>
    <dgm:cxn modelId="{B016A921-5652-49E6-AF1A-62FC872C6BBC}" type="presParOf" srcId="{8FE1FCB5-81BF-43F2-A06D-E80E4DC75E73}" destId="{A3E31A3B-B3FF-4AC2-AAA0-4FEBBCE9D715}" srcOrd="4" destOrd="0" presId="urn:microsoft.com/office/officeart/2005/8/layout/lProcess2"/>
    <dgm:cxn modelId="{D7ED2FD8-D5FC-41AB-AEFF-FB7DB718D9D1}" type="presParOf" srcId="{A3E31A3B-B3FF-4AC2-AAA0-4FEBBCE9D715}" destId="{68952BDF-6D70-4846-977B-69B826C0796D}" srcOrd="0" destOrd="0" presId="urn:microsoft.com/office/officeart/2005/8/layout/lProcess2"/>
    <dgm:cxn modelId="{E975E6EA-292F-4467-81CF-5BD489569100}" type="presParOf" srcId="{A3E31A3B-B3FF-4AC2-AAA0-4FEBBCE9D715}" destId="{60FDBDE7-E179-4375-A6D7-7E0AE280F4E8}" srcOrd="1" destOrd="0" presId="urn:microsoft.com/office/officeart/2005/8/layout/lProcess2"/>
    <dgm:cxn modelId="{EBAA5A78-1EAE-4D5A-8E3F-ECFCBEA56F4A}" type="presParOf" srcId="{A3E31A3B-B3FF-4AC2-AAA0-4FEBBCE9D715}" destId="{D9BA3E7D-A1A2-4998-A35B-F344BFE484D8}" srcOrd="2" destOrd="0" presId="urn:microsoft.com/office/officeart/2005/8/layout/lProcess2"/>
    <dgm:cxn modelId="{C0D1F300-1EFA-40C6-96A0-A4B9BA81D76C}" type="presParOf" srcId="{D9BA3E7D-A1A2-4998-A35B-F344BFE484D8}" destId="{DCF9CC7C-8C36-4F37-A5CF-42D587BDCD74}" srcOrd="0" destOrd="0" presId="urn:microsoft.com/office/officeart/2005/8/layout/lProcess2"/>
    <dgm:cxn modelId="{0168F66C-2838-4D3D-B074-053813136840}" type="presParOf" srcId="{DCF9CC7C-8C36-4F37-A5CF-42D587BDCD74}" destId="{6C4303B2-A6DF-4E5F-B9F3-25D8089DD224}"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5D3922-15D9-4407-BC25-AB870DA0A7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C0914F9-703D-4A42-A612-489AF0F20EE7}">
      <dgm:prSet/>
      <dgm:spPr/>
      <dgm:t>
        <a:bodyPr/>
        <a:lstStyle/>
        <a:p>
          <a:r>
            <a:rPr lang="en-US" b="0" i="0"/>
            <a:t>On </a:t>
          </a:r>
          <a:r>
            <a:rPr lang="en-US" b="1" i="0" u="sng"/>
            <a:t>intentions to seek out prescription opioids</a:t>
          </a:r>
          <a:r>
            <a:rPr lang="en-US" b="0" i="0"/>
            <a:t>, no significant effects aside from individual level predictors </a:t>
          </a:r>
          <a:endParaRPr lang="en-US"/>
        </a:p>
      </dgm:t>
    </dgm:pt>
    <dgm:pt modelId="{6612F5C6-AB7A-4FB3-9116-9250D937E317}" type="parTrans" cxnId="{8AC7366E-D7A8-4E12-86C4-754C06DA0749}">
      <dgm:prSet/>
      <dgm:spPr/>
      <dgm:t>
        <a:bodyPr/>
        <a:lstStyle/>
        <a:p>
          <a:endParaRPr lang="en-US"/>
        </a:p>
      </dgm:t>
    </dgm:pt>
    <dgm:pt modelId="{5AD664E3-2FA2-43C0-99DE-B3DC920F2615}" type="sibTrans" cxnId="{8AC7366E-D7A8-4E12-86C4-754C06DA0749}">
      <dgm:prSet/>
      <dgm:spPr/>
      <dgm:t>
        <a:bodyPr/>
        <a:lstStyle/>
        <a:p>
          <a:endParaRPr lang="en-US"/>
        </a:p>
      </dgm:t>
    </dgm:pt>
    <dgm:pt modelId="{55E99F40-A200-442A-A193-758E104C2FA4}">
      <dgm:prSet/>
      <dgm:spPr/>
      <dgm:t>
        <a:bodyPr/>
        <a:lstStyle/>
        <a:p>
          <a:r>
            <a:rPr lang="en-US" b="0" i="0"/>
            <a:t>On </a:t>
          </a:r>
          <a:r>
            <a:rPr lang="en-US" b="1" i="0" u="sng"/>
            <a:t>intentions to use higher doses over longer times</a:t>
          </a:r>
          <a:r>
            <a:rPr lang="en-US" b="0" i="0"/>
            <a:t>, patient-provider communication, workplace safety, and workplace autonomy had significant protective effects</a:t>
          </a:r>
          <a:endParaRPr lang="en-US"/>
        </a:p>
      </dgm:t>
    </dgm:pt>
    <dgm:pt modelId="{0F8DD739-BCAB-4BA6-9411-735F58421ABE}" type="parTrans" cxnId="{59067F5C-F267-47C3-BE75-80FAF297FA7D}">
      <dgm:prSet/>
      <dgm:spPr/>
      <dgm:t>
        <a:bodyPr/>
        <a:lstStyle/>
        <a:p>
          <a:endParaRPr lang="en-US"/>
        </a:p>
      </dgm:t>
    </dgm:pt>
    <dgm:pt modelId="{23DC811C-B2E8-47A1-92FA-56A42F56E41F}" type="sibTrans" cxnId="{59067F5C-F267-47C3-BE75-80FAF297FA7D}">
      <dgm:prSet/>
      <dgm:spPr/>
      <dgm:t>
        <a:bodyPr/>
        <a:lstStyle/>
        <a:p>
          <a:endParaRPr lang="en-US"/>
        </a:p>
      </dgm:t>
    </dgm:pt>
    <dgm:pt modelId="{02751DEB-CBAB-4805-BFAC-A9105CDCBE92}" type="pres">
      <dgm:prSet presAssocID="{185D3922-15D9-4407-BC25-AB870DA0A7D3}" presName="linear" presStyleCnt="0">
        <dgm:presLayoutVars>
          <dgm:animLvl val="lvl"/>
          <dgm:resizeHandles val="exact"/>
        </dgm:presLayoutVars>
      </dgm:prSet>
      <dgm:spPr/>
    </dgm:pt>
    <dgm:pt modelId="{1A64CBD0-AABE-4D01-8A97-1BCDB285BDCC}" type="pres">
      <dgm:prSet presAssocID="{FC0914F9-703D-4A42-A612-489AF0F20EE7}" presName="parentText" presStyleLbl="node1" presStyleIdx="0" presStyleCnt="2">
        <dgm:presLayoutVars>
          <dgm:chMax val="0"/>
          <dgm:bulletEnabled val="1"/>
        </dgm:presLayoutVars>
      </dgm:prSet>
      <dgm:spPr/>
    </dgm:pt>
    <dgm:pt modelId="{C92B5D50-928E-44D4-90F6-00C41F824D3A}" type="pres">
      <dgm:prSet presAssocID="{5AD664E3-2FA2-43C0-99DE-B3DC920F2615}" presName="spacer" presStyleCnt="0"/>
      <dgm:spPr/>
    </dgm:pt>
    <dgm:pt modelId="{8EF9AFCE-40EA-4B36-8C5E-C54B300872F3}" type="pres">
      <dgm:prSet presAssocID="{55E99F40-A200-442A-A193-758E104C2FA4}" presName="parentText" presStyleLbl="node1" presStyleIdx="1" presStyleCnt="2">
        <dgm:presLayoutVars>
          <dgm:chMax val="0"/>
          <dgm:bulletEnabled val="1"/>
        </dgm:presLayoutVars>
      </dgm:prSet>
      <dgm:spPr/>
    </dgm:pt>
  </dgm:ptLst>
  <dgm:cxnLst>
    <dgm:cxn modelId="{58EEED40-522C-4251-810D-9BB2659E5761}" type="presOf" srcId="{FC0914F9-703D-4A42-A612-489AF0F20EE7}" destId="{1A64CBD0-AABE-4D01-8A97-1BCDB285BDCC}" srcOrd="0" destOrd="0" presId="urn:microsoft.com/office/officeart/2005/8/layout/vList2"/>
    <dgm:cxn modelId="{59067F5C-F267-47C3-BE75-80FAF297FA7D}" srcId="{185D3922-15D9-4407-BC25-AB870DA0A7D3}" destId="{55E99F40-A200-442A-A193-758E104C2FA4}" srcOrd="1" destOrd="0" parTransId="{0F8DD739-BCAB-4BA6-9411-735F58421ABE}" sibTransId="{23DC811C-B2E8-47A1-92FA-56A42F56E41F}"/>
    <dgm:cxn modelId="{8AC7366E-D7A8-4E12-86C4-754C06DA0749}" srcId="{185D3922-15D9-4407-BC25-AB870DA0A7D3}" destId="{FC0914F9-703D-4A42-A612-489AF0F20EE7}" srcOrd="0" destOrd="0" parTransId="{6612F5C6-AB7A-4FB3-9116-9250D937E317}" sibTransId="{5AD664E3-2FA2-43C0-99DE-B3DC920F2615}"/>
    <dgm:cxn modelId="{B70C4F59-2355-4C88-85F6-CEFF9C92A5D4}" type="presOf" srcId="{185D3922-15D9-4407-BC25-AB870DA0A7D3}" destId="{02751DEB-CBAB-4805-BFAC-A9105CDCBE92}" srcOrd="0" destOrd="0" presId="urn:microsoft.com/office/officeart/2005/8/layout/vList2"/>
    <dgm:cxn modelId="{EF87F25A-06A2-4409-8C54-3B9E6516E505}" type="presOf" srcId="{55E99F40-A200-442A-A193-758E104C2FA4}" destId="{8EF9AFCE-40EA-4B36-8C5E-C54B300872F3}" srcOrd="0" destOrd="0" presId="urn:microsoft.com/office/officeart/2005/8/layout/vList2"/>
    <dgm:cxn modelId="{D1033DBD-4BA9-4A0E-88DB-CE2B4CDA4EF9}" type="presParOf" srcId="{02751DEB-CBAB-4805-BFAC-A9105CDCBE92}" destId="{1A64CBD0-AABE-4D01-8A97-1BCDB285BDCC}" srcOrd="0" destOrd="0" presId="urn:microsoft.com/office/officeart/2005/8/layout/vList2"/>
    <dgm:cxn modelId="{0C96DB36-8E53-4333-BDA7-F93FFB5F293A}" type="presParOf" srcId="{02751DEB-CBAB-4805-BFAC-A9105CDCBE92}" destId="{C92B5D50-928E-44D4-90F6-00C41F824D3A}" srcOrd="1" destOrd="0" presId="urn:microsoft.com/office/officeart/2005/8/layout/vList2"/>
    <dgm:cxn modelId="{1104EB29-224C-45F1-ADCE-08E13E60C014}" type="presParOf" srcId="{02751DEB-CBAB-4805-BFAC-A9105CDCBE92}" destId="{8EF9AFCE-40EA-4B36-8C5E-C54B300872F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0EC3E4-D4F9-4A5D-84E9-9B7DE20B051F}"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US"/>
        </a:p>
      </dgm:t>
    </dgm:pt>
    <dgm:pt modelId="{0CA86663-7184-4A54-B6E0-2ED796D2F768}">
      <dgm:prSet phldrT="[Text]" phldr="0"/>
      <dgm:spPr/>
      <dgm:t>
        <a:bodyPr/>
        <a:lstStyle/>
        <a:p>
          <a:pPr algn="l">
            <a:lnSpc>
              <a:spcPct val="114999"/>
            </a:lnSpc>
          </a:pPr>
          <a:r>
            <a:rPr lang="en-US" dirty="0">
              <a:latin typeface="Arial"/>
            </a:rPr>
            <a:t>Explore options to address organizational factors that impact opioid misuse</a:t>
          </a:r>
          <a:endParaRPr lang="en-US" dirty="0"/>
        </a:p>
      </dgm:t>
    </dgm:pt>
    <dgm:pt modelId="{5AF93902-7E94-4E66-8D44-2C733209C9CF}" type="parTrans" cxnId="{5AFBA6C7-4B6C-4E86-A06D-2CF556B48E70}">
      <dgm:prSet/>
      <dgm:spPr/>
      <dgm:t>
        <a:bodyPr/>
        <a:lstStyle/>
        <a:p>
          <a:endParaRPr lang="en-US"/>
        </a:p>
      </dgm:t>
    </dgm:pt>
    <dgm:pt modelId="{47413558-D4F5-4B88-8D01-13308F9FD5C3}" type="sibTrans" cxnId="{5AFBA6C7-4B6C-4E86-A06D-2CF556B48E70}">
      <dgm:prSet/>
      <dgm:spPr/>
      <dgm:t>
        <a:bodyPr/>
        <a:lstStyle/>
        <a:p>
          <a:endParaRPr lang="en-US"/>
        </a:p>
      </dgm:t>
    </dgm:pt>
    <dgm:pt modelId="{AF819013-5231-4B0D-B290-49CC1BF891D1}">
      <dgm:prSet phldr="0"/>
      <dgm:spPr/>
      <dgm:t>
        <a:bodyPr/>
        <a:lstStyle/>
        <a:p>
          <a:pPr algn="l" rtl="0">
            <a:lnSpc>
              <a:spcPct val="114999"/>
            </a:lnSpc>
          </a:pPr>
          <a:r>
            <a:rPr lang="en-US" dirty="0">
              <a:latin typeface="Arial"/>
            </a:rPr>
            <a:t>Optimization Trials for </a:t>
          </a:r>
          <a:r>
            <a:rPr lang="en-US" dirty="0" err="1">
              <a:latin typeface="Arial"/>
            </a:rPr>
            <a:t>WorkWell</a:t>
          </a:r>
        </a:p>
      </dgm:t>
    </dgm:pt>
    <dgm:pt modelId="{2424DE62-1969-47CF-90C8-EAB27C96F66B}" type="parTrans" cxnId="{6EF26E2F-D753-4950-BA20-E35FE5B959C5}">
      <dgm:prSet/>
      <dgm:spPr/>
    </dgm:pt>
    <dgm:pt modelId="{5E79FF08-C88E-4DF9-A1E1-548466AAFA92}" type="sibTrans" cxnId="{6EF26E2F-D753-4950-BA20-E35FE5B959C5}">
      <dgm:prSet/>
      <dgm:spPr/>
    </dgm:pt>
    <dgm:pt modelId="{EBD189DE-1CB4-4A36-9910-63F2363ED941}">
      <dgm:prSet phldr="0"/>
      <dgm:spPr/>
      <dgm:t>
        <a:bodyPr/>
        <a:lstStyle/>
        <a:p>
          <a:pPr algn="l">
            <a:lnSpc>
              <a:spcPct val="114999"/>
            </a:lnSpc>
          </a:pPr>
          <a:r>
            <a:rPr lang="en-US" dirty="0">
              <a:latin typeface="Arial"/>
            </a:rPr>
            <a:t>Expand reach for </a:t>
          </a:r>
          <a:r>
            <a:rPr lang="en-US" dirty="0" err="1">
              <a:latin typeface="Arial"/>
            </a:rPr>
            <a:t>WorkWell</a:t>
          </a:r>
          <a:endParaRPr lang="en-US" dirty="0">
            <a:latin typeface="Arial"/>
          </a:endParaRPr>
        </a:p>
      </dgm:t>
    </dgm:pt>
    <dgm:pt modelId="{CBE4489B-AB51-4A90-81CF-F1CCF6FC40C9}" type="parTrans" cxnId="{17323A5D-C8BA-4933-B39F-020A7244F4B8}">
      <dgm:prSet/>
      <dgm:spPr/>
    </dgm:pt>
    <dgm:pt modelId="{1773427E-50BE-4E04-B7B2-0E87B583816E}" type="sibTrans" cxnId="{17323A5D-C8BA-4933-B39F-020A7244F4B8}">
      <dgm:prSet/>
      <dgm:spPr/>
    </dgm:pt>
    <dgm:pt modelId="{E9D0BF6E-D4CC-4B16-A362-CABC6AA973EE}" type="pres">
      <dgm:prSet presAssocID="{280EC3E4-D4F9-4A5D-84E9-9B7DE20B051F}" presName="Name0" presStyleCnt="0">
        <dgm:presLayoutVars>
          <dgm:dir/>
          <dgm:animLvl val="lvl"/>
          <dgm:resizeHandles val="exact"/>
        </dgm:presLayoutVars>
      </dgm:prSet>
      <dgm:spPr/>
    </dgm:pt>
    <dgm:pt modelId="{71233D6D-B88F-4F53-B2FC-8CFD1D1F0609}" type="pres">
      <dgm:prSet presAssocID="{0CA86663-7184-4A54-B6E0-2ED796D2F768}" presName="boxAndChildren" presStyleCnt="0"/>
      <dgm:spPr/>
    </dgm:pt>
    <dgm:pt modelId="{830A9F42-DA6D-40C8-8784-7CF0EE9407EB}" type="pres">
      <dgm:prSet presAssocID="{0CA86663-7184-4A54-B6E0-2ED796D2F768}" presName="parentTextBox" presStyleLbl="node1" presStyleIdx="0" presStyleCnt="3"/>
      <dgm:spPr/>
    </dgm:pt>
    <dgm:pt modelId="{E80BE634-6AF4-4F6F-8882-BEE1AFB287E9}" type="pres">
      <dgm:prSet presAssocID="{1773427E-50BE-4E04-B7B2-0E87B583816E}" presName="sp" presStyleCnt="0"/>
      <dgm:spPr/>
    </dgm:pt>
    <dgm:pt modelId="{E112723E-EE80-459D-9F18-F6815B02DADE}" type="pres">
      <dgm:prSet presAssocID="{EBD189DE-1CB4-4A36-9910-63F2363ED941}" presName="arrowAndChildren" presStyleCnt="0"/>
      <dgm:spPr/>
    </dgm:pt>
    <dgm:pt modelId="{697E45CC-C074-43DE-9D62-6998D02887F2}" type="pres">
      <dgm:prSet presAssocID="{EBD189DE-1CB4-4A36-9910-63F2363ED941}" presName="parentTextArrow" presStyleLbl="node1" presStyleIdx="1" presStyleCnt="3"/>
      <dgm:spPr/>
    </dgm:pt>
    <dgm:pt modelId="{46578E9B-6C27-43EE-BBF8-B94184D518A0}" type="pres">
      <dgm:prSet presAssocID="{5E79FF08-C88E-4DF9-A1E1-548466AAFA92}" presName="sp" presStyleCnt="0"/>
      <dgm:spPr/>
    </dgm:pt>
    <dgm:pt modelId="{78450B87-3357-48A2-B338-6AF2F165671A}" type="pres">
      <dgm:prSet presAssocID="{AF819013-5231-4B0D-B290-49CC1BF891D1}" presName="arrowAndChildren" presStyleCnt="0"/>
      <dgm:spPr/>
    </dgm:pt>
    <dgm:pt modelId="{6FB61D7F-5CBB-4AA6-B775-1656FD985511}" type="pres">
      <dgm:prSet presAssocID="{AF819013-5231-4B0D-B290-49CC1BF891D1}" presName="parentTextArrow" presStyleLbl="node1" presStyleIdx="2" presStyleCnt="3"/>
      <dgm:spPr/>
    </dgm:pt>
  </dgm:ptLst>
  <dgm:cxnLst>
    <dgm:cxn modelId="{6EF26E2F-D753-4950-BA20-E35FE5B959C5}" srcId="{280EC3E4-D4F9-4A5D-84E9-9B7DE20B051F}" destId="{AF819013-5231-4B0D-B290-49CC1BF891D1}" srcOrd="0" destOrd="0" parTransId="{2424DE62-1969-47CF-90C8-EAB27C96F66B}" sibTransId="{5E79FF08-C88E-4DF9-A1E1-548466AAFA92}"/>
    <dgm:cxn modelId="{17323A5D-C8BA-4933-B39F-020A7244F4B8}" srcId="{280EC3E4-D4F9-4A5D-84E9-9B7DE20B051F}" destId="{EBD189DE-1CB4-4A36-9910-63F2363ED941}" srcOrd="1" destOrd="0" parTransId="{CBE4489B-AB51-4A90-81CF-F1CCF6FC40C9}" sibTransId="{1773427E-50BE-4E04-B7B2-0E87B583816E}"/>
    <dgm:cxn modelId="{49FBAB62-C375-478A-907B-7AB45B0FB9D7}" type="presOf" srcId="{EBD189DE-1CB4-4A36-9910-63F2363ED941}" destId="{697E45CC-C074-43DE-9D62-6998D02887F2}" srcOrd="0" destOrd="0" presId="urn:microsoft.com/office/officeart/2005/8/layout/process4"/>
    <dgm:cxn modelId="{C1E19B97-4806-45E9-A8BF-DEB6C6A8FDE2}" type="presOf" srcId="{280EC3E4-D4F9-4A5D-84E9-9B7DE20B051F}" destId="{E9D0BF6E-D4CC-4B16-A362-CABC6AA973EE}" srcOrd="0" destOrd="0" presId="urn:microsoft.com/office/officeart/2005/8/layout/process4"/>
    <dgm:cxn modelId="{5ACFAF9A-A3BC-4940-ACD4-B3BA4C6BF355}" type="presOf" srcId="{0CA86663-7184-4A54-B6E0-2ED796D2F768}" destId="{830A9F42-DA6D-40C8-8784-7CF0EE9407EB}" srcOrd="0" destOrd="0" presId="urn:microsoft.com/office/officeart/2005/8/layout/process4"/>
    <dgm:cxn modelId="{5AFBA6C7-4B6C-4E86-A06D-2CF556B48E70}" srcId="{280EC3E4-D4F9-4A5D-84E9-9B7DE20B051F}" destId="{0CA86663-7184-4A54-B6E0-2ED796D2F768}" srcOrd="2" destOrd="0" parTransId="{5AF93902-7E94-4E66-8D44-2C733209C9CF}" sibTransId="{47413558-D4F5-4B88-8D01-13308F9FD5C3}"/>
    <dgm:cxn modelId="{6AD446EB-87EA-422D-A6B6-4F0E1DA81E8F}" type="presOf" srcId="{AF819013-5231-4B0D-B290-49CC1BF891D1}" destId="{6FB61D7F-5CBB-4AA6-B775-1656FD985511}" srcOrd="0" destOrd="0" presId="urn:microsoft.com/office/officeart/2005/8/layout/process4"/>
    <dgm:cxn modelId="{982583E2-BF7F-4E00-81B0-B5772877E0B1}" type="presParOf" srcId="{E9D0BF6E-D4CC-4B16-A362-CABC6AA973EE}" destId="{71233D6D-B88F-4F53-B2FC-8CFD1D1F0609}" srcOrd="0" destOrd="0" presId="urn:microsoft.com/office/officeart/2005/8/layout/process4"/>
    <dgm:cxn modelId="{53619292-11D1-4B17-A22F-37A304D68A54}" type="presParOf" srcId="{71233D6D-B88F-4F53-B2FC-8CFD1D1F0609}" destId="{830A9F42-DA6D-40C8-8784-7CF0EE9407EB}" srcOrd="0" destOrd="0" presId="urn:microsoft.com/office/officeart/2005/8/layout/process4"/>
    <dgm:cxn modelId="{F058538A-82A8-413D-95AE-7E767C238D33}" type="presParOf" srcId="{E9D0BF6E-D4CC-4B16-A362-CABC6AA973EE}" destId="{E80BE634-6AF4-4F6F-8882-BEE1AFB287E9}" srcOrd="1" destOrd="0" presId="urn:microsoft.com/office/officeart/2005/8/layout/process4"/>
    <dgm:cxn modelId="{3FA0D8BF-F012-48B4-B609-9D62E7A85CC8}" type="presParOf" srcId="{E9D0BF6E-D4CC-4B16-A362-CABC6AA973EE}" destId="{E112723E-EE80-459D-9F18-F6815B02DADE}" srcOrd="2" destOrd="0" presId="urn:microsoft.com/office/officeart/2005/8/layout/process4"/>
    <dgm:cxn modelId="{6D067131-51C2-4291-8AC0-6E1D8822A374}" type="presParOf" srcId="{E112723E-EE80-459D-9F18-F6815B02DADE}" destId="{697E45CC-C074-43DE-9D62-6998D02887F2}" srcOrd="0" destOrd="0" presId="urn:microsoft.com/office/officeart/2005/8/layout/process4"/>
    <dgm:cxn modelId="{94176C45-AA32-48EB-889E-E4E1497581BA}" type="presParOf" srcId="{E9D0BF6E-D4CC-4B16-A362-CABC6AA973EE}" destId="{46578E9B-6C27-43EE-BBF8-B94184D518A0}" srcOrd="3" destOrd="0" presId="urn:microsoft.com/office/officeart/2005/8/layout/process4"/>
    <dgm:cxn modelId="{9B5847F6-5E99-4247-B71C-2526D0B49821}" type="presParOf" srcId="{E9D0BF6E-D4CC-4B16-A362-CABC6AA973EE}" destId="{78450B87-3357-48A2-B338-6AF2F165671A}" srcOrd="4" destOrd="0" presId="urn:microsoft.com/office/officeart/2005/8/layout/process4"/>
    <dgm:cxn modelId="{B5C030CE-8B1A-4D18-AC6F-6B0E29963B04}" type="presParOf" srcId="{78450B87-3357-48A2-B338-6AF2F165671A}" destId="{6FB61D7F-5CBB-4AA6-B775-1656FD985511}"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C392-BA2C-4DF2-BF10-1837F3AAA8B2}">
      <dsp:nvSpPr>
        <dsp:cNvPr id="0" name=""/>
        <dsp:cNvSpPr/>
      </dsp:nvSpPr>
      <dsp:spPr>
        <a:xfrm>
          <a:off x="941925" y="1027"/>
          <a:ext cx="2073983" cy="1244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1" kern="1200" dirty="0">
              <a:latin typeface="Calibri"/>
            </a:rPr>
            <a:t>85% </a:t>
          </a:r>
        </a:p>
        <a:p>
          <a:pPr marL="114300" lvl="1" indent="-114300" algn="ctr" defTabSz="666750">
            <a:lnSpc>
              <a:spcPct val="90000"/>
            </a:lnSpc>
            <a:spcBef>
              <a:spcPct val="0"/>
            </a:spcBef>
            <a:spcAft>
              <a:spcPct val="15000"/>
            </a:spcAft>
            <a:buNone/>
          </a:pPr>
          <a:r>
            <a:rPr lang="en-US" sz="1500" kern="1200" dirty="0">
              <a:latin typeface="Calibri"/>
            </a:rPr>
            <a:t>of pain meds prescribed are opioids </a:t>
          </a:r>
          <a:endParaRPr lang="en-US" sz="1500" kern="1200" dirty="0"/>
        </a:p>
      </dsp:txBody>
      <dsp:txXfrm>
        <a:off x="941925" y="1027"/>
        <a:ext cx="2073983" cy="1244390"/>
      </dsp:txXfrm>
    </dsp:sp>
    <dsp:sp modelId="{55C05D81-ED46-42CD-ADC4-9B22CF6BA99B}">
      <dsp:nvSpPr>
        <dsp:cNvPr id="0" name=""/>
        <dsp:cNvSpPr/>
      </dsp:nvSpPr>
      <dsp:spPr>
        <a:xfrm>
          <a:off x="3223308" y="1027"/>
          <a:ext cx="2073983" cy="1244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1" kern="1200" dirty="0">
              <a:latin typeface="+mn-lt"/>
            </a:rPr>
            <a:t>¼ </a:t>
          </a:r>
        </a:p>
        <a:p>
          <a:pPr marL="114300" lvl="1" indent="-114300" algn="ctr" defTabSz="666750">
            <a:lnSpc>
              <a:spcPct val="90000"/>
            </a:lnSpc>
            <a:spcBef>
              <a:spcPct val="0"/>
            </a:spcBef>
            <a:spcAft>
              <a:spcPct val="15000"/>
            </a:spcAft>
            <a:buNone/>
          </a:pPr>
          <a:r>
            <a:rPr lang="en-US" sz="1500" kern="1200" dirty="0">
              <a:latin typeface="Calibri"/>
            </a:rPr>
            <a:t>of those prescribed opioids misuse them</a:t>
          </a:r>
          <a:endParaRPr lang="en-US" sz="1500" kern="1200" dirty="0"/>
        </a:p>
      </dsp:txBody>
      <dsp:txXfrm>
        <a:off x="3223308" y="1027"/>
        <a:ext cx="2073983" cy="1244390"/>
      </dsp:txXfrm>
    </dsp:sp>
    <dsp:sp modelId="{2D6CEAD3-3554-41EE-87DE-CD8969C4DB93}">
      <dsp:nvSpPr>
        <dsp:cNvPr id="0" name=""/>
        <dsp:cNvSpPr/>
      </dsp:nvSpPr>
      <dsp:spPr>
        <a:xfrm>
          <a:off x="5504690" y="1027"/>
          <a:ext cx="2073983" cy="1244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rtl="0">
            <a:lnSpc>
              <a:spcPct val="90000"/>
            </a:lnSpc>
            <a:spcBef>
              <a:spcPct val="0"/>
            </a:spcBef>
            <a:spcAft>
              <a:spcPct val="35000"/>
            </a:spcAft>
            <a:buNone/>
          </a:pPr>
          <a:r>
            <a:rPr lang="en-US" sz="1900" b="1" kern="1200" dirty="0">
              <a:latin typeface="Calibri"/>
            </a:rPr>
            <a:t>More than half </a:t>
          </a:r>
        </a:p>
        <a:p>
          <a:pPr marL="114300" lvl="1" indent="-114300" algn="ctr" defTabSz="666750">
            <a:lnSpc>
              <a:spcPct val="90000"/>
            </a:lnSpc>
            <a:spcBef>
              <a:spcPct val="0"/>
            </a:spcBef>
            <a:spcAft>
              <a:spcPct val="15000"/>
            </a:spcAft>
            <a:buNone/>
          </a:pPr>
          <a:r>
            <a:rPr lang="en-US" sz="1500" kern="1200" dirty="0">
              <a:latin typeface="Calibri"/>
            </a:rPr>
            <a:t>of accidental opioid overdoses occur after a work injury</a:t>
          </a:r>
          <a:endParaRPr lang="en-US" sz="1500" kern="1200" dirty="0"/>
        </a:p>
      </dsp:txBody>
      <dsp:txXfrm>
        <a:off x="5504690" y="1027"/>
        <a:ext cx="2073983" cy="1244390"/>
      </dsp:txXfrm>
    </dsp:sp>
    <dsp:sp modelId="{341C597B-810B-48F2-9422-DC7E592C1FB4}">
      <dsp:nvSpPr>
        <dsp:cNvPr id="0" name=""/>
        <dsp:cNvSpPr/>
      </dsp:nvSpPr>
      <dsp:spPr>
        <a:xfrm>
          <a:off x="2082616" y="1452816"/>
          <a:ext cx="2073983" cy="1244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rtl="0">
            <a:lnSpc>
              <a:spcPct val="90000"/>
            </a:lnSpc>
            <a:spcBef>
              <a:spcPct val="0"/>
            </a:spcBef>
            <a:spcAft>
              <a:spcPct val="35000"/>
            </a:spcAft>
            <a:buNone/>
          </a:pPr>
          <a:r>
            <a:rPr lang="en-US" sz="1900" b="1" kern="1200" dirty="0">
              <a:latin typeface="Calibri"/>
            </a:rPr>
            <a:t>70% </a:t>
          </a:r>
        </a:p>
        <a:p>
          <a:pPr marL="114300" lvl="1" indent="-114300" algn="ctr" defTabSz="666750" rtl="0">
            <a:lnSpc>
              <a:spcPct val="90000"/>
            </a:lnSpc>
            <a:spcBef>
              <a:spcPct val="0"/>
            </a:spcBef>
            <a:spcAft>
              <a:spcPct val="15000"/>
            </a:spcAft>
            <a:buNone/>
          </a:pPr>
          <a:r>
            <a:rPr lang="en-US" sz="1500" kern="1200" dirty="0">
              <a:latin typeface="Calibri"/>
            </a:rPr>
            <a:t>of employers</a:t>
          </a:r>
        </a:p>
        <a:p>
          <a:pPr marL="114300" lvl="1" indent="-114300" algn="ctr" defTabSz="666750" rtl="0">
            <a:lnSpc>
              <a:spcPct val="90000"/>
            </a:lnSpc>
            <a:spcBef>
              <a:spcPct val="0"/>
            </a:spcBef>
            <a:spcAft>
              <a:spcPct val="15000"/>
            </a:spcAft>
            <a:buNone/>
          </a:pPr>
          <a:r>
            <a:rPr lang="en-US" sz="1500" kern="1200" dirty="0">
              <a:latin typeface="Calibri"/>
            </a:rPr>
            <a:t>report negative consequences </a:t>
          </a:r>
        </a:p>
      </dsp:txBody>
      <dsp:txXfrm>
        <a:off x="2082616" y="1452816"/>
        <a:ext cx="2073983" cy="1244390"/>
      </dsp:txXfrm>
    </dsp:sp>
    <dsp:sp modelId="{52F51F90-BD76-432F-AFDF-75EAC594CD37}">
      <dsp:nvSpPr>
        <dsp:cNvPr id="0" name=""/>
        <dsp:cNvSpPr/>
      </dsp:nvSpPr>
      <dsp:spPr>
        <a:xfrm>
          <a:off x="4363999" y="1452816"/>
          <a:ext cx="2073983" cy="12443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rtl="0">
            <a:lnSpc>
              <a:spcPct val="90000"/>
            </a:lnSpc>
            <a:spcBef>
              <a:spcPct val="0"/>
            </a:spcBef>
            <a:spcAft>
              <a:spcPct val="35000"/>
            </a:spcAft>
            <a:buNone/>
          </a:pPr>
          <a:r>
            <a:rPr lang="en-US" sz="1900" b="1" kern="1200" dirty="0">
              <a:latin typeface="Calibri"/>
            </a:rPr>
            <a:t>Only </a:t>
          </a:r>
          <a:r>
            <a:rPr lang="en-US" sz="2400" b="1" kern="1200" dirty="0">
              <a:latin typeface="+mn-lt"/>
            </a:rPr>
            <a:t>¼</a:t>
          </a:r>
          <a:r>
            <a:rPr lang="en-US" sz="1900" b="1" kern="1200" dirty="0">
              <a:latin typeface="Calibri"/>
            </a:rPr>
            <a:t> </a:t>
          </a:r>
        </a:p>
        <a:p>
          <a:pPr marL="114300" lvl="1" indent="-114300" algn="ctr" defTabSz="666750">
            <a:lnSpc>
              <a:spcPct val="90000"/>
            </a:lnSpc>
            <a:spcBef>
              <a:spcPct val="0"/>
            </a:spcBef>
            <a:spcAft>
              <a:spcPct val="15000"/>
            </a:spcAft>
            <a:buNone/>
          </a:pPr>
          <a:r>
            <a:rPr lang="en-US" sz="1500" kern="1200" dirty="0">
              <a:latin typeface="Calibri"/>
            </a:rPr>
            <a:t>report offering any programming on opioids</a:t>
          </a:r>
          <a:endParaRPr lang="en-US" sz="1500" kern="1200" dirty="0"/>
        </a:p>
      </dsp:txBody>
      <dsp:txXfrm>
        <a:off x="4363999" y="1452816"/>
        <a:ext cx="2073983" cy="1244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9A1F-8B44-4725-A3D0-083099DBA712}">
      <dsp:nvSpPr>
        <dsp:cNvPr id="0" name=""/>
        <dsp:cNvSpPr/>
      </dsp:nvSpPr>
      <dsp:spPr>
        <a:xfrm>
          <a:off x="12" y="0"/>
          <a:ext cx="2704291" cy="3250818"/>
        </a:xfrm>
        <a:prstGeom prst="roundRect">
          <a:avLst>
            <a:gd name="adj" fmla="val 10000"/>
          </a:avLst>
        </a:prstGeom>
        <a:solidFill>
          <a:schemeClr val="accent3">
            <a:lumMod val="60000"/>
            <a:lumOff val="40000"/>
          </a:schemeClr>
        </a:solidFill>
        <a:ln>
          <a:noFill/>
        </a:ln>
        <a:effectLst>
          <a:glow rad="101600">
            <a:schemeClr val="accent6">
              <a:satMod val="175000"/>
              <a:alpha val="40000"/>
            </a:schemeClr>
          </a:glow>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Calibri"/>
            </a:rPr>
            <a:t>Preparation Phase</a:t>
          </a:r>
          <a:endParaRPr lang="en-US" sz="2700" kern="1200" dirty="0">
            <a:latin typeface="Calibri"/>
          </a:endParaRPr>
        </a:p>
      </dsp:txBody>
      <dsp:txXfrm>
        <a:off x="12" y="0"/>
        <a:ext cx="2704291" cy="975245"/>
      </dsp:txXfrm>
    </dsp:sp>
    <dsp:sp modelId="{394CA4C9-0C31-47C6-9ECD-D1C0294268E5}">
      <dsp:nvSpPr>
        <dsp:cNvPr id="0" name=""/>
        <dsp:cNvSpPr/>
      </dsp:nvSpPr>
      <dsp:spPr>
        <a:xfrm>
          <a:off x="271469" y="975324"/>
          <a:ext cx="2163433" cy="473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Develop conceptual model</a:t>
          </a:r>
        </a:p>
      </dsp:txBody>
      <dsp:txXfrm>
        <a:off x="285340" y="989195"/>
        <a:ext cx="2135691" cy="445832"/>
      </dsp:txXfrm>
    </dsp:sp>
    <dsp:sp modelId="{E86C080D-024D-4D1D-A1A7-EECDFF0315F9}">
      <dsp:nvSpPr>
        <dsp:cNvPr id="0" name=""/>
        <dsp:cNvSpPr/>
      </dsp:nvSpPr>
      <dsp:spPr>
        <a:xfrm>
          <a:off x="271469" y="1521757"/>
          <a:ext cx="2163433" cy="473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Identify components for prototype</a:t>
          </a:r>
        </a:p>
      </dsp:txBody>
      <dsp:txXfrm>
        <a:off x="285340" y="1535628"/>
        <a:ext cx="2135691" cy="445832"/>
      </dsp:txXfrm>
    </dsp:sp>
    <dsp:sp modelId="{D8671DD7-04BD-4A9D-9CB9-E0506F58343A}">
      <dsp:nvSpPr>
        <dsp:cNvPr id="0" name=""/>
        <dsp:cNvSpPr/>
      </dsp:nvSpPr>
      <dsp:spPr>
        <a:xfrm>
          <a:off x="271469" y="2068190"/>
          <a:ext cx="2163433" cy="473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Pilot test</a:t>
          </a:r>
        </a:p>
      </dsp:txBody>
      <dsp:txXfrm>
        <a:off x="285340" y="2082061"/>
        <a:ext cx="2135691" cy="445832"/>
      </dsp:txXfrm>
    </dsp:sp>
    <dsp:sp modelId="{4B94CB89-1EE1-4AFD-8F72-C3C96406D038}">
      <dsp:nvSpPr>
        <dsp:cNvPr id="0" name=""/>
        <dsp:cNvSpPr/>
      </dsp:nvSpPr>
      <dsp:spPr>
        <a:xfrm>
          <a:off x="271469" y="2614622"/>
          <a:ext cx="2163433" cy="473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Plan for next phase</a:t>
          </a:r>
        </a:p>
      </dsp:txBody>
      <dsp:txXfrm>
        <a:off x="285340" y="2628493"/>
        <a:ext cx="2135691" cy="445832"/>
      </dsp:txXfrm>
    </dsp:sp>
    <dsp:sp modelId="{AC9248FE-C04B-4184-8E8B-D15E993E5252}">
      <dsp:nvSpPr>
        <dsp:cNvPr id="0" name=""/>
        <dsp:cNvSpPr/>
      </dsp:nvSpPr>
      <dsp:spPr>
        <a:xfrm>
          <a:off x="2908154" y="0"/>
          <a:ext cx="2704291" cy="32508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a:rPr>
            <a:t>Optimization Phase</a:t>
          </a:r>
          <a:endParaRPr lang="en-US" sz="2700" kern="1200" dirty="0">
            <a:latin typeface="Calibri"/>
          </a:endParaRPr>
        </a:p>
      </dsp:txBody>
      <dsp:txXfrm>
        <a:off x="2908154" y="0"/>
        <a:ext cx="2704291" cy="975245"/>
      </dsp:txXfrm>
    </dsp:sp>
    <dsp:sp modelId="{C33BC7D3-8E66-470B-9843-C0714A7B67AA}">
      <dsp:nvSpPr>
        <dsp:cNvPr id="0" name=""/>
        <dsp:cNvSpPr/>
      </dsp:nvSpPr>
      <dsp:spPr>
        <a:xfrm>
          <a:off x="3178583" y="976197"/>
          <a:ext cx="2163433" cy="980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Build all intervention components</a:t>
          </a:r>
        </a:p>
      </dsp:txBody>
      <dsp:txXfrm>
        <a:off x="3207291" y="1004905"/>
        <a:ext cx="2106017" cy="922750"/>
      </dsp:txXfrm>
    </dsp:sp>
    <dsp:sp modelId="{D6630A14-AE2A-405E-89B9-B0F55A2E982D}">
      <dsp:nvSpPr>
        <dsp:cNvPr id="0" name=""/>
        <dsp:cNvSpPr/>
      </dsp:nvSpPr>
      <dsp:spPr>
        <a:xfrm>
          <a:off x="3178583" y="2107158"/>
          <a:ext cx="2163433" cy="980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Calibri"/>
            </a:rPr>
            <a:t>Conduct factorial optimization trails</a:t>
          </a:r>
          <a:endParaRPr lang="en-US" sz="1400" kern="1200" dirty="0"/>
        </a:p>
      </dsp:txBody>
      <dsp:txXfrm>
        <a:off x="3207291" y="2135866"/>
        <a:ext cx="2106017" cy="922750"/>
      </dsp:txXfrm>
    </dsp:sp>
    <dsp:sp modelId="{68952BDF-6D70-4846-977B-69B826C0796D}">
      <dsp:nvSpPr>
        <dsp:cNvPr id="0" name=""/>
        <dsp:cNvSpPr/>
      </dsp:nvSpPr>
      <dsp:spPr>
        <a:xfrm>
          <a:off x="5815267" y="0"/>
          <a:ext cx="2704291" cy="32508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a:rPr>
            <a:t>Evaluation </a:t>
          </a:r>
          <a:br>
            <a:rPr lang="en-US" sz="2700" b="1" kern="1200" dirty="0">
              <a:latin typeface="Calibri"/>
            </a:rPr>
          </a:br>
          <a:r>
            <a:rPr lang="en-US" sz="2700" b="1" kern="1200" dirty="0">
              <a:latin typeface="Calibri"/>
            </a:rPr>
            <a:t>Phase</a:t>
          </a:r>
          <a:endParaRPr lang="en-US" sz="2700" kern="1200" dirty="0"/>
        </a:p>
      </dsp:txBody>
      <dsp:txXfrm>
        <a:off x="5815267" y="0"/>
        <a:ext cx="2704291" cy="975245"/>
      </dsp:txXfrm>
    </dsp:sp>
    <dsp:sp modelId="{6C4303B2-A6DF-4E5F-B9F3-25D8089DD224}">
      <dsp:nvSpPr>
        <dsp:cNvPr id="0" name=""/>
        <dsp:cNvSpPr/>
      </dsp:nvSpPr>
      <dsp:spPr>
        <a:xfrm>
          <a:off x="6085697" y="975245"/>
          <a:ext cx="2163433" cy="2113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a:rPr>
            <a:t>RCT to confirm effectiveness of optimized intervention</a:t>
          </a:r>
        </a:p>
      </dsp:txBody>
      <dsp:txXfrm>
        <a:off x="6147586" y="1037134"/>
        <a:ext cx="2039655" cy="1989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2226-029D-4C18-BD23-DC1432EA0D6A}">
      <dsp:nvSpPr>
        <dsp:cNvPr id="0" name=""/>
        <dsp:cNvSpPr/>
      </dsp:nvSpPr>
      <dsp:spPr>
        <a:xfrm>
          <a:off x="0" y="158447"/>
          <a:ext cx="4129098" cy="247745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rtl="0">
            <a:lnSpc>
              <a:spcPct val="90000"/>
            </a:lnSpc>
            <a:spcBef>
              <a:spcPct val="0"/>
            </a:spcBef>
            <a:spcAft>
              <a:spcPct val="35000"/>
            </a:spcAft>
            <a:buNone/>
          </a:pPr>
          <a:r>
            <a:rPr lang="en-US" sz="5000" kern="1200" dirty="0">
              <a:latin typeface="Calibri"/>
            </a:rPr>
            <a:t>Among the most injured workforces</a:t>
          </a:r>
          <a:endParaRPr lang="en-US" sz="5000" kern="1200" dirty="0"/>
        </a:p>
      </dsp:txBody>
      <dsp:txXfrm>
        <a:off x="0" y="158447"/>
        <a:ext cx="4129098" cy="2477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1A629-8A4F-47A3-B239-25250CBCBB2E}">
      <dsp:nvSpPr>
        <dsp:cNvPr id="0" name=""/>
        <dsp:cNvSpPr/>
      </dsp:nvSpPr>
      <dsp:spPr>
        <a:xfrm>
          <a:off x="771522" y="2439"/>
          <a:ext cx="2809785" cy="16858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ctr" defTabSz="1111250" rtl="0">
            <a:lnSpc>
              <a:spcPct val="90000"/>
            </a:lnSpc>
            <a:spcBef>
              <a:spcPct val="0"/>
            </a:spcBef>
            <a:spcAft>
              <a:spcPct val="35000"/>
            </a:spcAft>
            <a:buNone/>
          </a:pPr>
          <a:r>
            <a:rPr lang="en-US" sz="2500" b="1" kern="1200">
              <a:latin typeface="Calibri"/>
            </a:rPr>
            <a:t>56% </a:t>
          </a:r>
          <a:endParaRPr lang="en-US" sz="2500" b="1" kern="1200" dirty="0">
            <a:latin typeface="Calibri"/>
          </a:endParaRPr>
        </a:p>
        <a:p>
          <a:pPr marL="228600" lvl="1" indent="-228600" algn="l" defTabSz="889000">
            <a:lnSpc>
              <a:spcPct val="90000"/>
            </a:lnSpc>
            <a:spcBef>
              <a:spcPct val="0"/>
            </a:spcBef>
            <a:spcAft>
              <a:spcPct val="15000"/>
            </a:spcAft>
            <a:buChar char="•"/>
          </a:pPr>
          <a:r>
            <a:rPr lang="en-US" sz="2000" kern="1200">
              <a:latin typeface="Calibri"/>
            </a:rPr>
            <a:t>reported pain every day for a week or more in the last 12 months</a:t>
          </a:r>
          <a:endParaRPr lang="en-US" sz="2000" kern="1200" dirty="0"/>
        </a:p>
      </dsp:txBody>
      <dsp:txXfrm>
        <a:off x="771522" y="2439"/>
        <a:ext cx="2809785" cy="1685871"/>
      </dsp:txXfrm>
    </dsp:sp>
    <dsp:sp modelId="{5FD29E4C-0445-457A-A74C-412281CC9680}">
      <dsp:nvSpPr>
        <dsp:cNvPr id="0" name=""/>
        <dsp:cNvSpPr/>
      </dsp:nvSpPr>
      <dsp:spPr>
        <a:xfrm>
          <a:off x="771522" y="1969289"/>
          <a:ext cx="2809785" cy="16858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ctr" defTabSz="1111250" rtl="0">
            <a:lnSpc>
              <a:spcPct val="90000"/>
            </a:lnSpc>
            <a:spcBef>
              <a:spcPct val="0"/>
            </a:spcBef>
            <a:spcAft>
              <a:spcPct val="35000"/>
            </a:spcAft>
            <a:buNone/>
          </a:pPr>
          <a:r>
            <a:rPr lang="en-US" sz="2500" b="1" kern="1200">
              <a:latin typeface="Calibri"/>
            </a:rPr>
            <a:t>74.9% </a:t>
          </a:r>
          <a:endParaRPr lang="en-US" sz="2500" b="1" kern="1200" dirty="0">
            <a:latin typeface="Calibri"/>
          </a:endParaRPr>
        </a:p>
        <a:p>
          <a:pPr marL="228600" lvl="1" indent="-228600" algn="l" defTabSz="889000">
            <a:lnSpc>
              <a:spcPct val="90000"/>
            </a:lnSpc>
            <a:spcBef>
              <a:spcPct val="0"/>
            </a:spcBef>
            <a:spcAft>
              <a:spcPct val="15000"/>
            </a:spcAft>
            <a:buChar char="•"/>
          </a:pPr>
          <a:r>
            <a:rPr lang="en-US" sz="2000" kern="1200">
              <a:latin typeface="Calibri"/>
            </a:rPr>
            <a:t>reported having used prescription opioids</a:t>
          </a:r>
          <a:endParaRPr lang="en-US" sz="2000" kern="1200" dirty="0"/>
        </a:p>
      </dsp:txBody>
      <dsp:txXfrm>
        <a:off x="771522" y="1969289"/>
        <a:ext cx="2809785" cy="1685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0B62D-C09D-4FE6-9C50-6C6A570DA79D}">
      <dsp:nvSpPr>
        <dsp:cNvPr id="0" name=""/>
        <dsp:cNvSpPr/>
      </dsp:nvSpPr>
      <dsp:spPr>
        <a:xfrm>
          <a:off x="0" y="0"/>
          <a:ext cx="8181511" cy="326552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0" i="0" kern="1200"/>
            <a:t>Over 90% </a:t>
          </a:r>
          <a:endParaRPr lang="en-US" sz="4800" kern="1200"/>
        </a:p>
      </dsp:txBody>
      <dsp:txXfrm>
        <a:off x="0" y="0"/>
        <a:ext cx="8181511" cy="979656"/>
      </dsp:txXfrm>
    </dsp:sp>
    <dsp:sp modelId="{4D76AE62-916A-4245-A751-26722A8C790D}">
      <dsp:nvSpPr>
        <dsp:cNvPr id="0" name=""/>
        <dsp:cNvSpPr/>
      </dsp:nvSpPr>
      <dsp:spPr>
        <a:xfrm>
          <a:off x="818151" y="979935"/>
          <a:ext cx="6545208" cy="64154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a:t>agreed that others in their industry should complete a program like this</a:t>
          </a:r>
          <a:endParaRPr lang="en-US" sz="2000" kern="1200"/>
        </a:p>
      </dsp:txBody>
      <dsp:txXfrm>
        <a:off x="836941" y="998725"/>
        <a:ext cx="6507628" cy="603964"/>
      </dsp:txXfrm>
    </dsp:sp>
    <dsp:sp modelId="{1D14DE8A-3AEA-4C6D-BE04-617FE985601B}">
      <dsp:nvSpPr>
        <dsp:cNvPr id="0" name=""/>
        <dsp:cNvSpPr/>
      </dsp:nvSpPr>
      <dsp:spPr>
        <a:xfrm>
          <a:off x="818151" y="1720178"/>
          <a:ext cx="6545208" cy="64154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a:t>felt the program was easy to understand </a:t>
          </a:r>
          <a:endParaRPr lang="en-US" sz="2000" kern="1200"/>
        </a:p>
      </dsp:txBody>
      <dsp:txXfrm>
        <a:off x="836941" y="1738968"/>
        <a:ext cx="6507628" cy="603964"/>
      </dsp:txXfrm>
    </dsp:sp>
    <dsp:sp modelId="{B871F717-CA8D-4EE6-B768-550ABAECC16C}">
      <dsp:nvSpPr>
        <dsp:cNvPr id="0" name=""/>
        <dsp:cNvSpPr/>
      </dsp:nvSpPr>
      <dsp:spPr>
        <a:xfrm>
          <a:off x="818151" y="2460421"/>
          <a:ext cx="6545208" cy="64154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a:t>did not feel distracted while completing the program</a:t>
          </a:r>
          <a:endParaRPr lang="en-US" sz="2000" kern="1200"/>
        </a:p>
      </dsp:txBody>
      <dsp:txXfrm>
        <a:off x="836941" y="2479211"/>
        <a:ext cx="6507628" cy="603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9A1F-8B44-4725-A3D0-083099DBA712}">
      <dsp:nvSpPr>
        <dsp:cNvPr id="0" name=""/>
        <dsp:cNvSpPr/>
      </dsp:nvSpPr>
      <dsp:spPr>
        <a:xfrm>
          <a:off x="1005" y="0"/>
          <a:ext cx="2614062" cy="319221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a:rPr>
            <a:t>Preparation Phase</a:t>
          </a:r>
          <a:endParaRPr lang="en-US" sz="2600" kern="1200" dirty="0">
            <a:latin typeface="Calibri"/>
          </a:endParaRPr>
        </a:p>
      </dsp:txBody>
      <dsp:txXfrm>
        <a:off x="1005" y="0"/>
        <a:ext cx="2614062" cy="957664"/>
      </dsp:txXfrm>
    </dsp:sp>
    <dsp:sp modelId="{394CA4C9-0C31-47C6-9ECD-D1C0294268E5}">
      <dsp:nvSpPr>
        <dsp:cNvPr id="0" name=""/>
        <dsp:cNvSpPr/>
      </dsp:nvSpPr>
      <dsp:spPr>
        <a:xfrm>
          <a:off x="262411" y="957742"/>
          <a:ext cx="2091250" cy="4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Develop conceptual model</a:t>
          </a:r>
        </a:p>
      </dsp:txBody>
      <dsp:txXfrm>
        <a:off x="276031" y="971362"/>
        <a:ext cx="2064010" cy="437797"/>
      </dsp:txXfrm>
    </dsp:sp>
    <dsp:sp modelId="{E86C080D-024D-4D1D-A1A7-EECDFF0315F9}">
      <dsp:nvSpPr>
        <dsp:cNvPr id="0" name=""/>
        <dsp:cNvSpPr/>
      </dsp:nvSpPr>
      <dsp:spPr>
        <a:xfrm>
          <a:off x="262411" y="1494324"/>
          <a:ext cx="2091250" cy="4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Identify components for prototype</a:t>
          </a:r>
        </a:p>
      </dsp:txBody>
      <dsp:txXfrm>
        <a:off x="276031" y="1507944"/>
        <a:ext cx="2064010" cy="437797"/>
      </dsp:txXfrm>
    </dsp:sp>
    <dsp:sp modelId="{D8671DD7-04BD-4A9D-9CB9-E0506F58343A}">
      <dsp:nvSpPr>
        <dsp:cNvPr id="0" name=""/>
        <dsp:cNvSpPr/>
      </dsp:nvSpPr>
      <dsp:spPr>
        <a:xfrm>
          <a:off x="262411" y="2030906"/>
          <a:ext cx="2091250" cy="4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Pilot test</a:t>
          </a:r>
        </a:p>
      </dsp:txBody>
      <dsp:txXfrm>
        <a:off x="276031" y="2044526"/>
        <a:ext cx="2064010" cy="437797"/>
      </dsp:txXfrm>
    </dsp:sp>
    <dsp:sp modelId="{4B94CB89-1EE1-4AFD-8F72-C3C96406D038}">
      <dsp:nvSpPr>
        <dsp:cNvPr id="0" name=""/>
        <dsp:cNvSpPr/>
      </dsp:nvSpPr>
      <dsp:spPr>
        <a:xfrm>
          <a:off x="262411" y="2567488"/>
          <a:ext cx="2091250" cy="4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Plan for next phase</a:t>
          </a:r>
        </a:p>
      </dsp:txBody>
      <dsp:txXfrm>
        <a:off x="276031" y="2581108"/>
        <a:ext cx="2064010" cy="437797"/>
      </dsp:txXfrm>
    </dsp:sp>
    <dsp:sp modelId="{AC9248FE-C04B-4184-8E8B-D15E993E5252}">
      <dsp:nvSpPr>
        <dsp:cNvPr id="0" name=""/>
        <dsp:cNvSpPr/>
      </dsp:nvSpPr>
      <dsp:spPr>
        <a:xfrm>
          <a:off x="2811123" y="0"/>
          <a:ext cx="2614062" cy="3192214"/>
        </a:xfrm>
        <a:prstGeom prst="roundRect">
          <a:avLst>
            <a:gd name="adj" fmla="val 10000"/>
          </a:avLst>
        </a:prstGeom>
        <a:solidFill>
          <a:schemeClr val="accent3">
            <a:lumMod val="40000"/>
            <a:lumOff val="60000"/>
          </a:schemeClr>
        </a:solidFill>
        <a:ln>
          <a:noFill/>
        </a:ln>
        <a:effectLst>
          <a:glow rad="101600">
            <a:schemeClr val="accent6">
              <a:satMod val="175000"/>
              <a:alpha val="40000"/>
            </a:schemeClr>
          </a:glow>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a:rPr>
            <a:t>Optimization Phase</a:t>
          </a:r>
          <a:endParaRPr lang="en-US" sz="2600" kern="1200" dirty="0">
            <a:latin typeface="Calibri"/>
          </a:endParaRPr>
        </a:p>
      </dsp:txBody>
      <dsp:txXfrm>
        <a:off x="2811123" y="0"/>
        <a:ext cx="2614062" cy="957664"/>
      </dsp:txXfrm>
    </dsp:sp>
    <dsp:sp modelId="{C33BC7D3-8E66-470B-9843-C0714A7B67AA}">
      <dsp:nvSpPr>
        <dsp:cNvPr id="0" name=""/>
        <dsp:cNvSpPr/>
      </dsp:nvSpPr>
      <dsp:spPr>
        <a:xfrm>
          <a:off x="3072529" y="958599"/>
          <a:ext cx="2091250" cy="9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Build all intervention components</a:t>
          </a:r>
        </a:p>
      </dsp:txBody>
      <dsp:txXfrm>
        <a:off x="3100720" y="986790"/>
        <a:ext cx="2034868" cy="906114"/>
      </dsp:txXfrm>
    </dsp:sp>
    <dsp:sp modelId="{D6630A14-AE2A-405E-89B9-B0F55A2E982D}">
      <dsp:nvSpPr>
        <dsp:cNvPr id="0" name=""/>
        <dsp:cNvSpPr/>
      </dsp:nvSpPr>
      <dsp:spPr>
        <a:xfrm>
          <a:off x="3072529" y="2069172"/>
          <a:ext cx="2091250" cy="962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Calibri"/>
            </a:rPr>
            <a:t>Conduct factorial optimization trails</a:t>
          </a:r>
          <a:endParaRPr lang="en-US" sz="1300" kern="1200" dirty="0"/>
        </a:p>
      </dsp:txBody>
      <dsp:txXfrm>
        <a:off x="3100720" y="2097363"/>
        <a:ext cx="2034868" cy="906114"/>
      </dsp:txXfrm>
    </dsp:sp>
    <dsp:sp modelId="{68952BDF-6D70-4846-977B-69B826C0796D}">
      <dsp:nvSpPr>
        <dsp:cNvPr id="0" name=""/>
        <dsp:cNvSpPr/>
      </dsp:nvSpPr>
      <dsp:spPr>
        <a:xfrm>
          <a:off x="5621240" y="0"/>
          <a:ext cx="2614062" cy="31922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a:rPr>
            <a:t>Evaluation </a:t>
          </a:r>
          <a:br>
            <a:rPr lang="en-US" sz="2600" b="1" kern="1200" dirty="0">
              <a:latin typeface="Calibri"/>
            </a:rPr>
          </a:br>
          <a:r>
            <a:rPr lang="en-US" sz="2600" b="1" kern="1200" dirty="0">
              <a:latin typeface="Calibri"/>
            </a:rPr>
            <a:t>Phase</a:t>
          </a:r>
          <a:endParaRPr lang="en-US" sz="2600" kern="1200" dirty="0"/>
        </a:p>
      </dsp:txBody>
      <dsp:txXfrm>
        <a:off x="5621240" y="0"/>
        <a:ext cx="2614062" cy="957664"/>
      </dsp:txXfrm>
    </dsp:sp>
    <dsp:sp modelId="{6C4303B2-A6DF-4E5F-B9F3-25D8089DD224}">
      <dsp:nvSpPr>
        <dsp:cNvPr id="0" name=""/>
        <dsp:cNvSpPr/>
      </dsp:nvSpPr>
      <dsp:spPr>
        <a:xfrm>
          <a:off x="5882646" y="957664"/>
          <a:ext cx="2091250" cy="2074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Calibri"/>
            </a:rPr>
            <a:t>RCT to confirm effectiveness of optimized intervention</a:t>
          </a:r>
        </a:p>
      </dsp:txBody>
      <dsp:txXfrm>
        <a:off x="5943419" y="1018437"/>
        <a:ext cx="1969704" cy="1953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CBD0-AABE-4D01-8A97-1BCDB285BDCC}">
      <dsp:nvSpPr>
        <dsp:cNvPr id="0" name=""/>
        <dsp:cNvSpPr/>
      </dsp:nvSpPr>
      <dsp:spPr>
        <a:xfrm>
          <a:off x="0" y="374980"/>
          <a:ext cx="7966066" cy="12438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On </a:t>
          </a:r>
          <a:r>
            <a:rPr lang="en-US" sz="2400" b="1" i="0" u="sng" kern="1200"/>
            <a:t>intentions to seek out prescription opioids</a:t>
          </a:r>
          <a:r>
            <a:rPr lang="en-US" sz="2400" b="0" i="0" kern="1200"/>
            <a:t>, no significant effects aside from individual level predictors </a:t>
          </a:r>
          <a:endParaRPr lang="en-US" sz="2400" kern="1200"/>
        </a:p>
      </dsp:txBody>
      <dsp:txXfrm>
        <a:off x="60720" y="435700"/>
        <a:ext cx="7844626" cy="1122416"/>
      </dsp:txXfrm>
    </dsp:sp>
    <dsp:sp modelId="{8EF9AFCE-40EA-4B36-8C5E-C54B300872F3}">
      <dsp:nvSpPr>
        <dsp:cNvPr id="0" name=""/>
        <dsp:cNvSpPr/>
      </dsp:nvSpPr>
      <dsp:spPr>
        <a:xfrm>
          <a:off x="0" y="1687956"/>
          <a:ext cx="7966066" cy="12438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On </a:t>
          </a:r>
          <a:r>
            <a:rPr lang="en-US" sz="2400" b="1" i="0" u="sng" kern="1200"/>
            <a:t>intentions to use higher doses over longer times</a:t>
          </a:r>
          <a:r>
            <a:rPr lang="en-US" sz="2400" b="0" i="0" kern="1200"/>
            <a:t>, patient-provider communication, workplace safety, and workplace autonomy had significant protective effects</a:t>
          </a:r>
          <a:endParaRPr lang="en-US" sz="2400" kern="1200"/>
        </a:p>
      </dsp:txBody>
      <dsp:txXfrm>
        <a:off x="60720" y="1748676"/>
        <a:ext cx="7844626" cy="1122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A9F42-DA6D-40C8-8784-7CF0EE9407EB}">
      <dsp:nvSpPr>
        <dsp:cNvPr id="0" name=""/>
        <dsp:cNvSpPr/>
      </dsp:nvSpPr>
      <dsp:spPr>
        <a:xfrm>
          <a:off x="0" y="2602699"/>
          <a:ext cx="8246745" cy="85426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114999"/>
            </a:lnSpc>
            <a:spcBef>
              <a:spcPct val="0"/>
            </a:spcBef>
            <a:spcAft>
              <a:spcPct val="35000"/>
            </a:spcAft>
            <a:buNone/>
          </a:pPr>
          <a:r>
            <a:rPr lang="en-US" sz="1800" kern="1200" dirty="0">
              <a:latin typeface="Arial"/>
            </a:rPr>
            <a:t>Explore options to address organizational factors that impact opioid misuse</a:t>
          </a:r>
          <a:endParaRPr lang="en-US" sz="1800" kern="1200" dirty="0"/>
        </a:p>
      </dsp:txBody>
      <dsp:txXfrm>
        <a:off x="0" y="2602699"/>
        <a:ext cx="8246745" cy="854264"/>
      </dsp:txXfrm>
    </dsp:sp>
    <dsp:sp modelId="{697E45CC-C074-43DE-9D62-6998D02887F2}">
      <dsp:nvSpPr>
        <dsp:cNvPr id="0" name=""/>
        <dsp:cNvSpPr/>
      </dsp:nvSpPr>
      <dsp:spPr>
        <a:xfrm rot="10800000">
          <a:off x="0" y="1301655"/>
          <a:ext cx="8246745" cy="1313858"/>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114999"/>
            </a:lnSpc>
            <a:spcBef>
              <a:spcPct val="0"/>
            </a:spcBef>
            <a:spcAft>
              <a:spcPct val="35000"/>
            </a:spcAft>
            <a:buNone/>
          </a:pPr>
          <a:r>
            <a:rPr lang="en-US" sz="1800" kern="1200" dirty="0">
              <a:latin typeface="Arial"/>
            </a:rPr>
            <a:t>Expand reach for </a:t>
          </a:r>
          <a:r>
            <a:rPr lang="en-US" sz="1800" kern="1200" dirty="0" err="1">
              <a:latin typeface="Arial"/>
            </a:rPr>
            <a:t>WorkWell</a:t>
          </a:r>
          <a:endParaRPr lang="en-US" sz="1800" kern="1200" dirty="0">
            <a:latin typeface="Arial"/>
          </a:endParaRPr>
        </a:p>
      </dsp:txBody>
      <dsp:txXfrm rot="10800000">
        <a:off x="0" y="1301655"/>
        <a:ext cx="8246745" cy="853706"/>
      </dsp:txXfrm>
    </dsp:sp>
    <dsp:sp modelId="{6FB61D7F-5CBB-4AA6-B775-1656FD985511}">
      <dsp:nvSpPr>
        <dsp:cNvPr id="0" name=""/>
        <dsp:cNvSpPr/>
      </dsp:nvSpPr>
      <dsp:spPr>
        <a:xfrm rot="10800000">
          <a:off x="0" y="611"/>
          <a:ext cx="8246745" cy="1313858"/>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114999"/>
            </a:lnSpc>
            <a:spcBef>
              <a:spcPct val="0"/>
            </a:spcBef>
            <a:spcAft>
              <a:spcPct val="35000"/>
            </a:spcAft>
            <a:buNone/>
          </a:pPr>
          <a:r>
            <a:rPr lang="en-US" sz="1800" kern="1200" dirty="0">
              <a:latin typeface="Arial"/>
            </a:rPr>
            <a:t>Optimization Trials for </a:t>
          </a:r>
          <a:r>
            <a:rPr lang="en-US" sz="1800" kern="1200" dirty="0" err="1">
              <a:latin typeface="Arial"/>
            </a:rPr>
            <a:t>WorkWell</a:t>
          </a:r>
        </a:p>
      </dsp:txBody>
      <dsp:txXfrm rot="10800000">
        <a:off x="0" y="611"/>
        <a:ext cx="8246745" cy="853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5b4120a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5b4120a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a typeface="Calibri"/>
                <a:cs typeface="Calibri"/>
              </a:rPr>
              <a:t>The development of the opioid misuse prevention program is part of an SBIR project funded by NIDA and the conceptual model presented here – as a guide for future program development and research. We also present results of a funded pilot project with the Carolina Center for Healthy Work Design and Worker Wellbeing to examine future implications for opioid misuse prevention programming.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0378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pilot funding from the Carolina Center for Healthy Work Design &amp; Worker Wellbeing, we used data collected from 856 healthcare workers to examine predictors of intentions for misuse while applying a Social Ecological lens – an attempt to determine whether workplaces would benefit from additional intervention aside from our </a:t>
            </a:r>
            <a:r>
              <a:rPr lang="en-US" dirty="0" err="1"/>
              <a:t>WorkWell</a:t>
            </a:r>
            <a:r>
              <a:rPr lang="en-US" dirty="0"/>
              <a:t> program targeted at individuals.</a:t>
            </a:r>
          </a:p>
          <a:p>
            <a:pPr marL="0" lvl="0" indent="0" algn="l" rtl="0">
              <a:spcBef>
                <a:spcPts val="0"/>
              </a:spcBef>
              <a:spcAft>
                <a:spcPts val="0"/>
              </a:spcAft>
              <a:buNone/>
            </a:pPr>
            <a:endParaRPr lang="en-US" dirty="0"/>
          </a:p>
          <a:p>
            <a:pPr marL="170815" indent="-170815">
              <a:spcBef>
                <a:spcPct val="20000"/>
              </a:spcBef>
              <a:buFont typeface="Arial"/>
              <a:buChar char="•"/>
            </a:pPr>
            <a:r>
              <a:rPr lang="en-US" dirty="0"/>
              <a:t>We tested the effects of individual, interpersonal, and organizational level predictors on two intention outcomes:  intentions to seek out prescription opioids and intentions to use at higher doses for longer periods of time than prescribed.</a:t>
            </a:r>
          </a:p>
          <a:p>
            <a:pPr marL="370840" indent="-142240">
              <a:spcBef>
                <a:spcPct val="20000"/>
              </a:spcBef>
              <a:buFont typeface="Arial,Sans-Serif"/>
              <a:buChar char="–"/>
            </a:pPr>
            <a:r>
              <a:rPr lang="en-US" dirty="0"/>
              <a:t>Linear regression models were used to assess pathways of the hypothesized conceptual model, including the potential mediation of intentions to seek out prescription opioids. Model 1 tested the relationship between predictor variables on intentions to seek out prescription opioids. Model 2 tested the relationship between predictors and intentions to use higher doses for longer periods of time. Demographic variables were included as controls in both regression models. VIFs were used to assess multicollinearity of the models.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206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latin typeface="Times New Roman"/>
                <a:ea typeface="+mn-lt"/>
                <a:cs typeface="Times New Roman"/>
              </a:rPr>
              <a:t>Survey results from 856 healthcare workers during the preparation phase supported our conceptual model, showing significant effects of knowledge, beliefs, attitudes, social norms, perceived behavioral control, and patient-provider communication on intentions to misuse prescription opioids.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a typeface="+mn-lt"/>
                <a:cs typeface="+mn-lt"/>
              </a:rPr>
              <a:t>Model 1 shows a significant negative effect of Beliefs (B = -0.196, p&lt;0.001), Injunctive norms (B = -0.134, p=0.001), Subjective Norms (B = -0.104, p=0.013), and Behavioral Control (B = -0.634, p&lt;0.001) on intentions to seek out prescription opioids.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bg1"/>
                </a:solidFill>
                <a:ea typeface="+mn-lt"/>
                <a:cs typeface="+mn-lt"/>
              </a:rPr>
              <a:t>Model 2 shows a significant protective effect of Knowledge (B = -0.099, p=0.008), Beliefs (B = -0.129, p=0.001), Behavioral Control (B = -0.186, p&lt;0.001), Patient-Provider Communication (B = -0.573, p&lt;0.001), Workplace Safety (B = -0.077, p=0.017), and Workplace Autonomy (B = -0.130, p&lt;0.001) on intentions to use higher doses over longer times.</a:t>
            </a:r>
            <a:endParaRPr lang="en-US" dirty="0">
              <a:solidFill>
                <a:schemeClr val="bg1"/>
              </a:solidFill>
              <a:ea typeface="Calibri"/>
              <a:cs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4375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Could allude to phase 2 testing - happening now – using MOST approach to expand program content and factorial analysis to optimize the intervention components, eliminating ones that don't have significant effect on outcomes</a:t>
            </a:r>
          </a:p>
          <a:p>
            <a:pPr marL="0" indent="0">
              <a:buNone/>
            </a:pPr>
            <a:endParaRPr lang="en-US" dirty="0"/>
          </a:p>
          <a:p>
            <a:pPr marL="0" indent="0">
              <a:buNone/>
            </a:pPr>
            <a:r>
              <a:rPr lang="en-US" dirty="0"/>
              <a:t>Can talk about how phase 1 was tested with healthcare workers, phase 2 will be tested with healthcare and construction – still exploring commercialization to make accessible to all at-risk employees</a:t>
            </a:r>
          </a:p>
          <a:p>
            <a:pPr marL="0" indent="0">
              <a:buNone/>
            </a:pPr>
            <a:endParaRPr lang="en-US" dirty="0"/>
          </a:p>
          <a:p>
            <a:pPr>
              <a:buNone/>
            </a:pPr>
            <a:r>
              <a:rPr lang="en-US" dirty="0"/>
              <a:t>We could mention here that this intervention was developed and planned to target workers but that data from phase 1 has also pointed us to the idea that a multilevel intervention or an added component for the employer level could be important and that our conceptual model to guide that future development is....then include our updated conceptual model</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292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484d0f7b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484d0f7b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30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Employees in industries with high rates of opioid dispensing and non-fatal work related injury (construction, healthcare, etc.) are at increased risk for opioid misuse. Workplace costs associated with opioid misuse is estimated at $25.6 billion due to lost productivity, turnover, and premature death of employees. The growing presence of the opioid crisis in the workplace brings to light the need for more evidence-based interventions to prevent opioid misuse among at-risk employees.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team used a multiphase optimization strategy (MOST) to develop, test, and optimize an opioid misuse prevention program tailored for workers in high risk industries.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currently in the optimization phase but are presenting results from the preparation phase here.</a:t>
            </a:r>
            <a:endParaRPr dirty="0"/>
          </a:p>
        </p:txBody>
      </p:sp>
    </p:spTree>
    <p:extLst>
      <p:ext uri="{BB962C8B-B14F-4D97-AF65-F5344CB8AC3E}">
        <p14:creationId xmlns:p14="http://schemas.microsoft.com/office/powerpoint/2010/main" val="272553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0815" indent="-170815">
              <a:spcBef>
                <a:spcPct val="20000"/>
              </a:spcBef>
              <a:buFont typeface="Arial,Sans-Serif"/>
              <a:buChar char="•"/>
            </a:pPr>
            <a:r>
              <a:rPr lang="en-US" dirty="0"/>
              <a:t>In a NIOSH analysis of BLS data for the years 2011 to 2016, 43% of drug overdose deaths at work occurred in only three industries – Construction, Healthcare, and Transportation &amp; Warehousing</a:t>
            </a:r>
          </a:p>
          <a:p>
            <a:pPr marL="170815" indent="-170815">
              <a:spcBef>
                <a:spcPct val="20000"/>
              </a:spcBef>
              <a:buFont typeface="Arial,Sans-Serif"/>
              <a:buChar char="•"/>
            </a:pPr>
            <a:r>
              <a:rPr lang="en-US" dirty="0"/>
              <a:t>Nurses are among the most injured workforces just behind construction workers</a:t>
            </a:r>
          </a:p>
          <a:p>
            <a:pPr marL="170815" indent="-170815">
              <a:spcBef>
                <a:spcPct val="20000"/>
              </a:spcBef>
              <a:buFont typeface="Arial,Sans-Serif"/>
              <a:buChar char="•"/>
            </a:pPr>
            <a:r>
              <a:rPr lang="en-US" dirty="0"/>
              <a:t>Results from our phase 1 data supported prior research that healthcare workers experience frequent pain.</a:t>
            </a:r>
          </a:p>
        </p:txBody>
      </p:sp>
    </p:spTree>
    <p:extLst>
      <p:ext uri="{BB962C8B-B14F-4D97-AF65-F5344CB8AC3E}">
        <p14:creationId xmlns:p14="http://schemas.microsoft.com/office/powerpoint/2010/main" val="112459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64820" lvl="1" indent="-464820">
              <a:lnSpc>
                <a:spcPct val="114999"/>
              </a:lnSpc>
              <a:spcAft>
                <a:spcPts val="1200"/>
              </a:spcAft>
              <a:buFont typeface="Wingdings,Sans-Serif"/>
              <a:buChar char="§"/>
            </a:pPr>
            <a:r>
              <a:rPr lang="en-US" dirty="0"/>
              <a:t>Model that guided initial prototype development</a:t>
            </a:r>
          </a:p>
          <a:p>
            <a:pPr marL="464820" lvl="1" indent="-464820">
              <a:lnSpc>
                <a:spcPct val="114999"/>
              </a:lnSpc>
              <a:spcAft>
                <a:spcPts val="1200"/>
              </a:spcAft>
              <a:buFont typeface="Wingdings,Sans-Serif"/>
              <a:buChar char="§"/>
            </a:pPr>
            <a:r>
              <a:rPr lang="en-US" dirty="0"/>
              <a:t>Mention that expert panel members provided feedback to iterations of the conceptual model prior to program planning</a:t>
            </a:r>
          </a:p>
          <a:p>
            <a:pPr marL="0" lvl="0" indent="0" algn="l">
              <a:spcBef>
                <a:spcPts val="0"/>
              </a:spcBef>
              <a:spcAft>
                <a:spcPts val="0"/>
              </a:spcAft>
              <a:buNone/>
            </a:pPr>
            <a:endParaRPr dirty="0"/>
          </a:p>
        </p:txBody>
      </p:sp>
    </p:spTree>
    <p:extLst>
      <p:ext uri="{BB962C8B-B14F-4D97-AF65-F5344CB8AC3E}">
        <p14:creationId xmlns:p14="http://schemas.microsoft.com/office/powerpoint/2010/main" val="86958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The </a:t>
            </a:r>
            <a:r>
              <a:rPr lang="en-US" dirty="0" err="1"/>
              <a:t>WorkWell</a:t>
            </a:r>
            <a:r>
              <a:rPr lang="en-US" dirty="0"/>
              <a:t> prototype was developed as a mobile friendly web based intervention that would be offered through a mobile app. Ideally, participants would be able to access the intervention via short interaction (approximately 5 minutes) and complete the entire intervention in these small doses over a longer period of time. However, for the ease of testing this intervention, the </a:t>
            </a:r>
            <a:r>
              <a:rPr lang="en-US" dirty="0" err="1"/>
              <a:t>WorkWell</a:t>
            </a:r>
            <a:r>
              <a:rPr lang="en-US" dirty="0"/>
              <a:t> prototype was completed by participants in one sitting that took approximately 1.5 to 2 hours. </a:t>
            </a:r>
          </a:p>
          <a:p>
            <a:pPr marL="0" indent="0">
              <a:buNone/>
              <a:defRPr/>
            </a:pPr>
            <a:endParaRPr lang="en-US" dirty="0"/>
          </a:p>
          <a:p>
            <a:pPr marL="0" marR="0" lvl="0" indent="0" algn="l" defTabSz="914400">
              <a:lnSpc>
                <a:spcPct val="100000"/>
              </a:lnSpc>
              <a:spcBef>
                <a:spcPts val="0"/>
              </a:spcBef>
              <a:spcAft>
                <a:spcPts val="0"/>
              </a:spcAft>
              <a:buSzPts val="1100"/>
              <a:buFont typeface="Arial"/>
              <a:buNone/>
              <a:tabLst/>
              <a:defRPr/>
            </a:pPr>
            <a:r>
              <a:rPr lang="en-US"/>
              <a:t>Phase 1 addressed individual and interpersonal level predictors – based on TPB, Theory of Reasoned Action, and prior research conducted with other substance misuse </a:t>
            </a:r>
          </a:p>
        </p:txBody>
      </p:sp>
    </p:spTree>
    <p:extLst>
      <p:ext uri="{BB962C8B-B14F-4D97-AF65-F5344CB8AC3E}">
        <p14:creationId xmlns:p14="http://schemas.microsoft.com/office/powerpoint/2010/main" val="191592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Using repeated measures ANOVA to test changes from pre to post with 34 healthcare workers</a:t>
            </a:r>
          </a:p>
          <a:p>
            <a:pPr marL="0" indent="0">
              <a:buNone/>
            </a:pPr>
            <a:endParaRPr lang="en-US" dirty="0"/>
          </a:p>
          <a:p>
            <a:pPr marL="0" indent="0">
              <a:buNone/>
            </a:pPr>
            <a:r>
              <a:rPr lang="en-US" dirty="0"/>
              <a:t>All constructs presented here were scales created from multiple items with </a:t>
            </a:r>
            <a:r>
              <a:rPr lang="en-US" dirty="0" err="1"/>
              <a:t>likert</a:t>
            </a:r>
            <a:r>
              <a:rPr lang="en-US" dirty="0"/>
              <a:t> response options (e.g. using opioids for pain management, using to work through pain) regarding good/bad, important/unimportant, pleasant/unpleasant</a:t>
            </a:r>
          </a:p>
          <a:p>
            <a:pPr marL="0" indent="0">
              <a:buNone/>
            </a:pPr>
            <a:endParaRPr lang="en-US" dirty="0"/>
          </a:p>
          <a:p>
            <a:pPr marL="0" indent="0">
              <a:buNone/>
            </a:pPr>
            <a:r>
              <a:rPr lang="en-US" dirty="0"/>
              <a:t>Results used to inform Phase 2 development and testing of the </a:t>
            </a:r>
            <a:r>
              <a:rPr lang="en-US" dirty="0" err="1"/>
              <a:t>WorkWell</a:t>
            </a:r>
            <a:r>
              <a:rPr lang="en-US" dirty="0"/>
              <a:t> Program</a:t>
            </a:r>
          </a:p>
        </p:txBody>
      </p:sp>
    </p:spTree>
    <p:extLst>
      <p:ext uri="{BB962C8B-B14F-4D97-AF65-F5344CB8AC3E}">
        <p14:creationId xmlns:p14="http://schemas.microsoft.com/office/powerpoint/2010/main" val="118991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7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5b4120a2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5b4120a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Knowledge, beliefs/attitudes, norms, behavioral control, patient-provider communication, alternative pain management</a:t>
            </a:r>
          </a:p>
          <a:p>
            <a:pPr marL="0" indent="0">
              <a:buNone/>
            </a:pPr>
            <a:endParaRPr lang="en-US" dirty="0"/>
          </a:p>
          <a:p>
            <a:pPr marL="0" indent="0">
              <a:buNone/>
            </a:pPr>
            <a:r>
              <a:rPr lang="en-US" dirty="0"/>
              <a:t>For all of the intervention components, we are fully developing content and delivery method which will be an app accessible on web or mobile phone – then during optimization phase, each participant recruited will be randomly assigned to different combinations of intervention components using a factorial approach. This means much bigger sample size to test each combination of intervention components. This will allow us to compare and determine effectiveness of each component and eventually narrow down to include only effective components for the final evaluation phase of the project.</a:t>
            </a:r>
          </a:p>
          <a:p>
            <a:pPr marL="0" indent="0">
              <a:buNone/>
            </a:pPr>
            <a:endParaRPr lang="en-US" dirty="0"/>
          </a:p>
          <a:p>
            <a:pPr marL="0" indent="0">
              <a:buNone/>
            </a:pPr>
            <a:r>
              <a:rPr lang="en-US" dirty="0"/>
              <a:t>We tested initial phase 1 with </a:t>
            </a:r>
            <a:r>
              <a:rPr lang="en-US" dirty="0" err="1"/>
              <a:t>heatlhcare</a:t>
            </a:r>
            <a:r>
              <a:rPr lang="en-US" dirty="0"/>
              <a:t> workers only, but for optimization we are expanding this to include construction workers.</a:t>
            </a:r>
          </a:p>
        </p:txBody>
      </p:sp>
    </p:spTree>
    <p:extLst>
      <p:ext uri="{BB962C8B-B14F-4D97-AF65-F5344CB8AC3E}">
        <p14:creationId xmlns:p14="http://schemas.microsoft.com/office/powerpoint/2010/main" val="290527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3.xml"/><Relationship Id="rId14" Type="http://schemas.microsoft.com/office/2007/relationships/diagramDrawing" Target="../diagrams/drawin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Google Shape;69;p15">
            <a:extLst>
              <a:ext uri="{FF2B5EF4-FFF2-40B4-BE49-F238E27FC236}">
                <a16:creationId xmlns:a16="http://schemas.microsoft.com/office/drawing/2014/main" id="{5C67D0EF-07EA-8813-DAA0-A4B0302AEA12}"/>
              </a:ext>
            </a:extLst>
          </p:cNvPr>
          <p:cNvPicPr preferRelativeResize="0"/>
          <p:nvPr/>
        </p:nvPicPr>
        <p:blipFill>
          <a:blip r:embed="rId3"/>
          <a:srcRect/>
          <a:stretch/>
        </p:blipFill>
        <p:spPr>
          <a:xfrm>
            <a:off x="202014" y="348835"/>
            <a:ext cx="2092303" cy="592902"/>
          </a:xfrm>
          <a:prstGeom prst="rect">
            <a:avLst/>
          </a:prstGeom>
          <a:noFill/>
          <a:ln>
            <a:noFill/>
          </a:ln>
        </p:spPr>
      </p:pic>
      <p:pic>
        <p:nvPicPr>
          <p:cNvPr id="8" name="Google Shape;70;p15">
            <a:extLst>
              <a:ext uri="{FF2B5EF4-FFF2-40B4-BE49-F238E27FC236}">
                <a16:creationId xmlns:a16="http://schemas.microsoft.com/office/drawing/2014/main" id="{52C0500C-B3AF-FF78-81A7-DE4E08529A89}"/>
              </a:ext>
            </a:extLst>
          </p:cNvPr>
          <p:cNvPicPr preferRelativeResize="0"/>
          <p:nvPr/>
        </p:nvPicPr>
        <p:blipFill>
          <a:blip r:embed="rId4"/>
          <a:srcRect/>
          <a:stretch/>
        </p:blipFill>
        <p:spPr>
          <a:xfrm>
            <a:off x="2320323" y="223470"/>
            <a:ext cx="1727087" cy="770318"/>
          </a:xfrm>
          <a:prstGeom prst="rect">
            <a:avLst/>
          </a:prstGeom>
          <a:noFill/>
          <a:ln>
            <a:noFill/>
          </a:ln>
        </p:spPr>
      </p:pic>
      <p:sp>
        <p:nvSpPr>
          <p:cNvPr id="6" name="TextBox 5">
            <a:extLst>
              <a:ext uri="{FF2B5EF4-FFF2-40B4-BE49-F238E27FC236}">
                <a16:creationId xmlns:a16="http://schemas.microsoft.com/office/drawing/2014/main" id="{0470DF86-8259-C2F5-AE0F-18738B1BDDDF}"/>
              </a:ext>
            </a:extLst>
          </p:cNvPr>
          <p:cNvSpPr txBox="1"/>
          <p:nvPr/>
        </p:nvSpPr>
        <p:spPr>
          <a:xfrm>
            <a:off x="202014" y="4271445"/>
            <a:ext cx="4383075" cy="523220"/>
          </a:xfrm>
          <a:prstGeom prst="rect">
            <a:avLst/>
          </a:prstGeom>
          <a:noFill/>
        </p:spPr>
        <p:txBody>
          <a:bodyPr wrap="square" rtlCol="0">
            <a:spAutoFit/>
          </a:bodyPr>
          <a:lstStyle/>
          <a:p>
            <a:r>
              <a:rPr lang="en-US" dirty="0">
                <a:solidFill>
                  <a:srgbClr val="0F2044"/>
                </a:solidFill>
                <a:latin typeface="Open Sans SemiBold" panose="020B0706030804020204" pitchFamily="34" charset="0"/>
                <a:ea typeface="Open Sans SemiBold" panose="020B0706030804020204" pitchFamily="34" charset="0"/>
                <a:cs typeface="Open Sans SemiBold" panose="020B0706030804020204" pitchFamily="34" charset="0"/>
              </a:rPr>
              <a:t>preventionstrategies.com</a:t>
            </a:r>
          </a:p>
          <a:p>
            <a:r>
              <a:rPr lang="en-US" dirty="0">
                <a:solidFill>
                  <a:srgbClr val="0F2044"/>
                </a:solidFill>
                <a:latin typeface="Open Sans SemiBold" panose="020B0706030804020204" pitchFamily="34" charset="0"/>
                <a:ea typeface="Open Sans SemiBold" panose="020B0706030804020204" pitchFamily="34" charset="0"/>
                <a:cs typeface="Open Sans SemiBold" panose="020B0706030804020204" pitchFamily="34" charset="0"/>
              </a:rPr>
              <a:t>athletewellness.uncg.edu</a:t>
            </a:r>
          </a:p>
        </p:txBody>
      </p:sp>
      <p:sp>
        <p:nvSpPr>
          <p:cNvPr id="2" name="TextBox 1">
            <a:extLst>
              <a:ext uri="{FF2B5EF4-FFF2-40B4-BE49-F238E27FC236}">
                <a16:creationId xmlns:a16="http://schemas.microsoft.com/office/drawing/2014/main" id="{1171B014-D0F3-AE07-2BA9-4F862F87CFFB}"/>
              </a:ext>
            </a:extLst>
          </p:cNvPr>
          <p:cNvSpPr txBox="1"/>
          <p:nvPr/>
        </p:nvSpPr>
        <p:spPr>
          <a:xfrm>
            <a:off x="761168" y="1786920"/>
            <a:ext cx="7621664" cy="2185214"/>
          </a:xfrm>
          <a:prstGeom prst="rect">
            <a:avLst/>
          </a:prstGeom>
          <a:noFill/>
        </p:spPr>
        <p:txBody>
          <a:bodyPr wrap="square" rtlCol="0">
            <a:spAutoFit/>
          </a:bodyPr>
          <a:lstStyle/>
          <a:p>
            <a:pPr algn="ctr"/>
            <a:r>
              <a:rPr lang="en-US" sz="2800" dirty="0">
                <a:solidFill>
                  <a:srgbClr val="002060"/>
                </a:solidFill>
                <a:latin typeface="Arial" panose="020B0604020202020204" pitchFamily="34" charset="0"/>
                <a:cs typeface="Arial" panose="020B0604020202020204" pitchFamily="34" charset="0"/>
              </a:rPr>
              <a:t>Development of an optimized opioid misuse prevention program for at-risk employees</a:t>
            </a:r>
            <a:endParaRPr lang="en-US" sz="3600" dirty="0">
              <a:solidFill>
                <a:srgbClr val="002060"/>
              </a:solidFill>
              <a:latin typeface="Arial" panose="020B06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a:p>
            <a:pPr marL="0" indent="0" algn="ctr">
              <a:buNone/>
            </a:pPr>
            <a:r>
              <a:rPr lang="en-US" dirty="0">
                <a:solidFill>
                  <a:srgbClr val="002060"/>
                </a:solidFill>
                <a:latin typeface="Arial" panose="020B0604020202020204" pitchFamily="34" charset="0"/>
                <a:cs typeface="Arial" panose="020B0604020202020204" pitchFamily="34" charset="0"/>
              </a:rPr>
              <a:t>Scarlett Ruppert, MPH, GracieLee Weaver, PhD, </a:t>
            </a:r>
          </a:p>
          <a:p>
            <a:pPr marL="0" indent="0" algn="ctr">
              <a:buNone/>
            </a:pPr>
            <a:r>
              <a:rPr lang="en-US" dirty="0">
                <a:solidFill>
                  <a:srgbClr val="002060"/>
                </a:solidFill>
                <a:latin typeface="Arial" panose="020B0604020202020204" pitchFamily="34" charset="0"/>
                <a:cs typeface="Arial" panose="020B0604020202020204" pitchFamily="34" charset="0"/>
              </a:rPr>
              <a:t>Stephen Hebard, PhD, Bill Hansen, PhD, Jeffrey Milroy, DrPH, David Wyrick, PhD</a:t>
            </a:r>
          </a:p>
          <a:p>
            <a:pPr algn="ctr"/>
            <a:endParaRPr lang="en-US" dirty="0">
              <a:solidFill>
                <a:srgbClr val="002060"/>
              </a:solidFill>
              <a:latin typeface="Arial" panose="020B0604020202020204" pitchFamily="34" charset="0"/>
              <a:cs typeface="Arial" panose="020B0604020202020204" pitchFamily="34" charset="0"/>
            </a:endParaRPr>
          </a:p>
          <a:p>
            <a:pPr algn="ctr"/>
            <a:r>
              <a:rPr lang="en-US" sz="1200" dirty="0">
                <a:solidFill>
                  <a:srgbClr val="002060"/>
                </a:solidFill>
                <a:latin typeface="Arial" panose="020B0604020202020204" pitchFamily="34" charset="0"/>
                <a:cs typeface="Arial" panose="020B0604020202020204" pitchFamily="34" charset="0"/>
              </a:rPr>
              <a:t>INEBRIA </a:t>
            </a:r>
          </a:p>
          <a:p>
            <a:pPr algn="ctr"/>
            <a:r>
              <a:rPr lang="en-US" sz="1200" dirty="0">
                <a:solidFill>
                  <a:srgbClr val="002060"/>
                </a:solidFill>
                <a:latin typeface="Arial" panose="020B0604020202020204" pitchFamily="34" charset="0"/>
                <a:cs typeface="Arial" panose="020B0604020202020204" pitchFamily="34" charset="0"/>
              </a:rPr>
              <a:t>September 2023</a:t>
            </a:r>
          </a:p>
        </p:txBody>
      </p:sp>
    </p:spTree>
    <p:extLst>
      <p:ext uri="{BB962C8B-B14F-4D97-AF65-F5344CB8AC3E}">
        <p14:creationId xmlns:p14="http://schemas.microsoft.com/office/powerpoint/2010/main" val="351603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6"/>
            <a:ext cx="2567185" cy="4179575"/>
          </a:xfrm>
          <a:prstGeom prst="rect">
            <a:avLst/>
          </a:prstGeom>
        </p:spPr>
        <p:txBody>
          <a:bodyPr spcFirstLastPara="1" wrap="square" lIns="91425" tIns="91425" rIns="91425" bIns="91425" anchor="t" anchorCtr="0">
            <a:noAutofit/>
          </a:bodyPr>
          <a:lstStyle/>
          <a:p>
            <a:r>
              <a:rPr lang="en-US" sz="2400" b="1" dirty="0">
                <a:solidFill>
                  <a:schemeClr val="bg1"/>
                </a:solidFill>
                <a:latin typeface="Roboto" panose="02000000000000000000" pitchFamily="2" charset="0"/>
                <a:ea typeface="Roboto" panose="02000000000000000000" pitchFamily="2" charset="0"/>
              </a:rPr>
              <a:t>Workplace Level </a:t>
            </a:r>
            <a:br>
              <a:rPr lang="en-US" sz="2400" b="1" dirty="0">
                <a:solidFill>
                  <a:schemeClr val="bg1"/>
                </a:solidFill>
                <a:latin typeface="Roboto" panose="02000000000000000000" pitchFamily="2" charset="0"/>
                <a:ea typeface="Roboto" panose="02000000000000000000" pitchFamily="2" charset="0"/>
              </a:rPr>
            </a:br>
            <a:r>
              <a:rPr lang="en-US" sz="2400" b="1" dirty="0">
                <a:solidFill>
                  <a:schemeClr val="bg1"/>
                </a:solidFill>
                <a:latin typeface="Roboto" panose="02000000000000000000" pitchFamily="2" charset="0"/>
                <a:ea typeface="Roboto" panose="02000000000000000000" pitchFamily="2" charset="0"/>
              </a:rPr>
              <a:t>Predictors of Misuse Intentions</a:t>
            </a:r>
          </a:p>
        </p:txBody>
      </p:sp>
      <p:pic>
        <p:nvPicPr>
          <p:cNvPr id="4" name="Picture 3" descr="A black and white screen with white squares&#10;&#10;Description automatically generated">
            <a:extLst>
              <a:ext uri="{FF2B5EF4-FFF2-40B4-BE49-F238E27FC236}">
                <a16:creationId xmlns:a16="http://schemas.microsoft.com/office/drawing/2014/main" id="{A9DCC8B7-6FB1-4A6B-5002-63A0C154CDC7}"/>
              </a:ext>
            </a:extLst>
          </p:cNvPr>
          <p:cNvPicPr>
            <a:picLocks noChangeAspect="1"/>
          </p:cNvPicPr>
          <p:nvPr/>
        </p:nvPicPr>
        <p:blipFill>
          <a:blip r:embed="rId5"/>
          <a:stretch>
            <a:fillRect/>
          </a:stretch>
        </p:blipFill>
        <p:spPr>
          <a:xfrm>
            <a:off x="3081102" y="748947"/>
            <a:ext cx="5857698" cy="4179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939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0" name="Google Shape;75;p16">
            <a:extLst>
              <a:ext uri="{FF2B5EF4-FFF2-40B4-BE49-F238E27FC236}">
                <a16:creationId xmlns:a16="http://schemas.microsoft.com/office/drawing/2014/main" id="{5ECA4E8C-02BF-D2F3-7601-4D51DEE22325}"/>
              </a:ext>
            </a:extLst>
          </p:cNvPr>
          <p:cNvSpPr txBox="1">
            <a:spLocks noGrp="1"/>
          </p:cNvSpPr>
          <p:nvPr>
            <p:ph type="body" idx="1"/>
          </p:nvPr>
        </p:nvSpPr>
        <p:spPr>
          <a:xfrm>
            <a:off x="394077" y="1643063"/>
            <a:ext cx="8181511" cy="3421855"/>
          </a:xfrm>
          <a:prstGeom prst="rect">
            <a:avLst/>
          </a:prstGeom>
        </p:spPr>
        <p:txBody>
          <a:bodyPr spcFirstLastPara="1" wrap="square" lIns="91425" tIns="91425" rIns="91425" bIns="91425" anchor="t" anchorCtr="0">
            <a:normAutofit/>
          </a:bodyPr>
          <a:lstStyle/>
          <a:p>
            <a:pPr marL="0" lvl="1" indent="0">
              <a:spcAft>
                <a:spcPts val="1200"/>
              </a:spcAft>
              <a:buClr>
                <a:schemeClr val="bg1"/>
              </a:buClr>
              <a:buNone/>
            </a:pPr>
            <a:endParaRPr sz="1917" dirty="0">
              <a:solidFill>
                <a:schemeClr val="lt1"/>
              </a:solidFill>
              <a:latin typeface="Open Sans SemiBold"/>
              <a:ea typeface="Open Sans SemiBold"/>
              <a:cs typeface="Open Sans SemiBold"/>
              <a:sym typeface="Open Sans SemiBold"/>
            </a:endParaRPr>
          </a:p>
          <a:p>
            <a:pPr marL="457200" lvl="0" indent="0" algn="l" rtl="0">
              <a:lnSpc>
                <a:spcPct val="90000"/>
              </a:lnSpc>
              <a:spcBef>
                <a:spcPts val="1000"/>
              </a:spcBef>
              <a:spcAft>
                <a:spcPts val="0"/>
              </a:spcAft>
              <a:buNone/>
            </a:pPr>
            <a:endParaRPr sz="1917" dirty="0">
              <a:solidFill>
                <a:schemeClr val="lt1"/>
              </a:solidFill>
              <a:latin typeface="Open Sans SemiBold"/>
              <a:ea typeface="Open Sans SemiBold"/>
              <a:cs typeface="Open Sans SemiBold"/>
              <a:sym typeface="Open Sans SemiBold"/>
            </a:endParaRPr>
          </a:p>
          <a:p>
            <a:pPr marL="0" lvl="0" indent="0" algn="l" rtl="0">
              <a:spcBef>
                <a:spcPts val="0"/>
              </a:spcBef>
              <a:spcAft>
                <a:spcPts val="0"/>
              </a:spcAft>
              <a:buClr>
                <a:schemeClr val="dk1"/>
              </a:buClr>
              <a:buSzPct val="61111"/>
              <a:buFont typeface="Arial"/>
              <a:buNone/>
            </a:pPr>
            <a:endParaRPr dirty="0">
              <a:solidFill>
                <a:schemeClr val="lt1"/>
              </a:solidFill>
            </a:endParaRPr>
          </a:p>
          <a:p>
            <a:pPr marL="0" lvl="0" indent="0" algn="l" rtl="0">
              <a:spcBef>
                <a:spcPts val="1200"/>
              </a:spcBef>
              <a:spcAft>
                <a:spcPts val="1200"/>
              </a:spcAft>
              <a:buNone/>
            </a:pPr>
            <a:endParaRPr sz="2800" dirty="0">
              <a:solidFill>
                <a:schemeClr val="lt1"/>
              </a:solidFill>
            </a:endParaRPr>
          </a:p>
        </p:txBody>
      </p:sp>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Multi-level Predictors of Misuse</a:t>
            </a:r>
          </a:p>
        </p:txBody>
      </p:sp>
      <p:graphicFrame>
        <p:nvGraphicFramePr>
          <p:cNvPr id="6" name="Diagram 5">
            <a:extLst>
              <a:ext uri="{FF2B5EF4-FFF2-40B4-BE49-F238E27FC236}">
                <a16:creationId xmlns:a16="http://schemas.microsoft.com/office/drawing/2014/main" id="{53C27EA8-382B-4A0E-1AC4-DE4F15E8050F}"/>
              </a:ext>
            </a:extLst>
          </p:cNvPr>
          <p:cNvGraphicFramePr/>
          <p:nvPr>
            <p:extLst>
              <p:ext uri="{D42A27DB-BD31-4B8C-83A1-F6EECF244321}">
                <p14:modId xmlns:p14="http://schemas.microsoft.com/office/powerpoint/2010/main" val="3069854994"/>
              </p:ext>
            </p:extLst>
          </p:nvPr>
        </p:nvGraphicFramePr>
        <p:xfrm>
          <a:off x="609523" y="1452933"/>
          <a:ext cx="7966066" cy="33067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742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Future Directions</a:t>
            </a:r>
          </a:p>
        </p:txBody>
      </p:sp>
      <p:graphicFrame>
        <p:nvGraphicFramePr>
          <p:cNvPr id="4" name="Diagram 3">
            <a:extLst>
              <a:ext uri="{FF2B5EF4-FFF2-40B4-BE49-F238E27FC236}">
                <a16:creationId xmlns:a16="http://schemas.microsoft.com/office/drawing/2014/main" id="{928CE0EC-318A-2537-EA9A-090DE0FE7F55}"/>
              </a:ext>
            </a:extLst>
          </p:cNvPr>
          <p:cNvGraphicFramePr/>
          <p:nvPr>
            <p:extLst>
              <p:ext uri="{D42A27DB-BD31-4B8C-83A1-F6EECF244321}">
                <p14:modId xmlns:p14="http://schemas.microsoft.com/office/powerpoint/2010/main" val="959625704"/>
              </p:ext>
            </p:extLst>
          </p:nvPr>
        </p:nvGraphicFramePr>
        <p:xfrm>
          <a:off x="451485" y="1451610"/>
          <a:ext cx="8246745" cy="3457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382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170"/>
        <p:cNvGrpSpPr/>
        <p:nvPr/>
      </p:nvGrpSpPr>
      <p:grpSpPr>
        <a:xfrm>
          <a:off x="0" y="0"/>
          <a:ext cx="0" cy="0"/>
          <a:chOff x="0" y="0"/>
          <a:chExt cx="0" cy="0"/>
        </a:xfrm>
      </p:grpSpPr>
      <p:pic>
        <p:nvPicPr>
          <p:cNvPr id="171" name="Google Shape;171;p29"/>
          <p:cNvPicPr preferRelativeResize="0"/>
          <p:nvPr/>
        </p:nvPicPr>
        <p:blipFill>
          <a:blip r:embed="rId3">
            <a:alphaModFix/>
          </a:blip>
          <a:stretch>
            <a:fillRect/>
          </a:stretch>
        </p:blipFill>
        <p:spPr>
          <a:xfrm>
            <a:off x="1975713" y="801486"/>
            <a:ext cx="2842910" cy="742330"/>
          </a:xfrm>
          <a:prstGeom prst="rect">
            <a:avLst/>
          </a:prstGeom>
          <a:noFill/>
          <a:ln>
            <a:noFill/>
          </a:ln>
        </p:spPr>
      </p:pic>
      <p:pic>
        <p:nvPicPr>
          <p:cNvPr id="172" name="Google Shape;172;p29"/>
          <p:cNvPicPr preferRelativeResize="0"/>
          <p:nvPr/>
        </p:nvPicPr>
        <p:blipFill>
          <a:blip r:embed="rId4"/>
          <a:srcRect/>
          <a:stretch/>
        </p:blipFill>
        <p:spPr>
          <a:xfrm>
            <a:off x="5089639" y="827973"/>
            <a:ext cx="1828368" cy="695824"/>
          </a:xfrm>
          <a:prstGeom prst="rect">
            <a:avLst/>
          </a:prstGeom>
          <a:noFill/>
          <a:ln>
            <a:noFill/>
          </a:ln>
        </p:spPr>
      </p:pic>
      <p:sp>
        <p:nvSpPr>
          <p:cNvPr id="6" name="Title 1">
            <a:extLst>
              <a:ext uri="{FF2B5EF4-FFF2-40B4-BE49-F238E27FC236}">
                <a16:creationId xmlns:a16="http://schemas.microsoft.com/office/drawing/2014/main" id="{0DF2A163-7FB1-5DD7-E412-8EDED8E58531}"/>
              </a:ext>
            </a:extLst>
          </p:cNvPr>
          <p:cNvSpPr txBox="1">
            <a:spLocks/>
          </p:cNvSpPr>
          <p:nvPr/>
        </p:nvSpPr>
        <p:spPr>
          <a:xfrm>
            <a:off x="3397590" y="2817873"/>
            <a:ext cx="3436656" cy="566737"/>
          </a:xfrm>
          <a:prstGeom prst="rect">
            <a:avLst/>
          </a:prstGeom>
        </p:spPr>
        <p:txBody>
          <a:bodyPr lIns="34281" tIns="17140" rIns="34281" bIns="17140" anchor="b"/>
          <a:lstStyle>
            <a:lvl1pPr algn="l" defTabSz="228533" rtl="0" eaLnBrk="1" latinLnBrk="0" hangingPunct="1">
              <a:spcBef>
                <a:spcPct val="0"/>
              </a:spcBef>
              <a:buNone/>
              <a:defRPr sz="933" b="1" kern="1200">
                <a:solidFill>
                  <a:schemeClr val="tx1"/>
                </a:solidFill>
                <a:latin typeface="+mj-lt"/>
                <a:ea typeface="+mj-ea"/>
                <a:cs typeface="+mj-cs"/>
              </a:defRPr>
            </a:lvl1pPr>
          </a:lstStyle>
          <a:p>
            <a:pPr marL="0" marR="0" lvl="0" indent="0" algn="l" defTabSz="228533"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a:ea typeface="+mj-ea"/>
                <a:cs typeface="Calibri"/>
              </a:rPr>
              <a:t>Scarlett Ruppert</a:t>
            </a:r>
            <a:endParaRPr kumimoji="0" lang="en-US" sz="2800" b="1" i="0" u="none" strike="noStrike" kern="1200" cap="none" spc="0" normalizeH="0" baseline="0" noProof="0" dirty="0">
              <a:ln>
                <a:noFill/>
              </a:ln>
              <a:solidFill>
                <a:schemeClr val="bg1"/>
              </a:solidFill>
              <a:effectLst/>
              <a:uLnTx/>
              <a:uFillTx/>
              <a:latin typeface="Calibri"/>
              <a:ea typeface="+mj-ea"/>
              <a:cs typeface="+mj-cs"/>
            </a:endParaRPr>
          </a:p>
        </p:txBody>
      </p:sp>
      <p:sp>
        <p:nvSpPr>
          <p:cNvPr id="7" name="Text Placeholder 3">
            <a:extLst>
              <a:ext uri="{FF2B5EF4-FFF2-40B4-BE49-F238E27FC236}">
                <a16:creationId xmlns:a16="http://schemas.microsoft.com/office/drawing/2014/main" id="{0D77D7F4-FAA5-76AC-BA43-2EEA9353A543}"/>
              </a:ext>
            </a:extLst>
          </p:cNvPr>
          <p:cNvSpPr txBox="1">
            <a:spLocks/>
          </p:cNvSpPr>
          <p:nvPr/>
        </p:nvSpPr>
        <p:spPr>
          <a:xfrm>
            <a:off x="3397590" y="3374841"/>
            <a:ext cx="2616041" cy="804863"/>
          </a:xfrm>
          <a:prstGeom prst="rect">
            <a:avLst/>
          </a:prstGeom>
        </p:spPr>
        <p:txBody>
          <a:bodyPr lIns="34281" tIns="17140" rIns="34281" bIns="17140" anchor="t"/>
          <a:lstStyle>
            <a:lvl1pPr marL="0" indent="0" algn="l" defTabSz="228533" rtl="0" eaLnBrk="1" latinLnBrk="0" hangingPunct="1">
              <a:spcBef>
                <a:spcPct val="20000"/>
              </a:spcBef>
              <a:buFont typeface="Arial"/>
              <a:buNone/>
              <a:defRPr sz="667" kern="1200">
                <a:solidFill>
                  <a:schemeClr val="tx1"/>
                </a:solidFill>
                <a:latin typeface="+mn-lt"/>
                <a:ea typeface="+mn-ea"/>
                <a:cs typeface="+mn-cs"/>
              </a:defRPr>
            </a:lvl1pPr>
            <a:lvl2pPr marL="228533" indent="0" algn="l" defTabSz="228533" rtl="0" eaLnBrk="1" latinLnBrk="0" hangingPunct="1">
              <a:spcBef>
                <a:spcPct val="20000"/>
              </a:spcBef>
              <a:buFont typeface="Arial"/>
              <a:buNone/>
              <a:defRPr sz="533" kern="1200">
                <a:solidFill>
                  <a:schemeClr val="tx1"/>
                </a:solidFill>
                <a:latin typeface="+mn-lt"/>
                <a:ea typeface="+mn-ea"/>
                <a:cs typeface="+mn-cs"/>
              </a:defRPr>
            </a:lvl2pPr>
            <a:lvl3pPr marL="457067" indent="0" algn="l" defTabSz="228533" rtl="0" eaLnBrk="1" latinLnBrk="0" hangingPunct="1">
              <a:spcBef>
                <a:spcPct val="20000"/>
              </a:spcBef>
              <a:buFont typeface="Arial"/>
              <a:buNone/>
              <a:defRPr sz="533" kern="1200">
                <a:solidFill>
                  <a:schemeClr val="tx1"/>
                </a:solidFill>
                <a:latin typeface="+mn-lt"/>
                <a:ea typeface="+mn-ea"/>
                <a:cs typeface="+mn-cs"/>
              </a:defRPr>
            </a:lvl3pPr>
            <a:lvl4pPr marL="685600" indent="0" algn="l" defTabSz="228533" rtl="0" eaLnBrk="1" latinLnBrk="0" hangingPunct="1">
              <a:spcBef>
                <a:spcPct val="20000"/>
              </a:spcBef>
              <a:buFont typeface="Arial"/>
              <a:buNone/>
              <a:defRPr sz="400" kern="1200">
                <a:solidFill>
                  <a:schemeClr val="tx1"/>
                </a:solidFill>
                <a:latin typeface="+mn-lt"/>
                <a:ea typeface="+mn-ea"/>
                <a:cs typeface="+mn-cs"/>
              </a:defRPr>
            </a:lvl4pPr>
            <a:lvl5pPr marL="914133" indent="0" algn="l" defTabSz="228533" rtl="0" eaLnBrk="1" latinLnBrk="0" hangingPunct="1">
              <a:spcBef>
                <a:spcPct val="20000"/>
              </a:spcBef>
              <a:buFont typeface="Arial"/>
              <a:buNone/>
              <a:defRPr sz="400" kern="1200">
                <a:solidFill>
                  <a:schemeClr val="tx1"/>
                </a:solidFill>
                <a:latin typeface="+mn-lt"/>
                <a:ea typeface="+mn-ea"/>
                <a:cs typeface="+mn-cs"/>
              </a:defRPr>
            </a:lvl5pPr>
            <a:lvl6pPr marL="1142666" indent="0" algn="l" defTabSz="228533" rtl="0" eaLnBrk="1" latinLnBrk="0" hangingPunct="1">
              <a:spcBef>
                <a:spcPct val="20000"/>
              </a:spcBef>
              <a:buFont typeface="Arial"/>
              <a:buNone/>
              <a:defRPr sz="400" kern="1200">
                <a:solidFill>
                  <a:schemeClr val="tx1"/>
                </a:solidFill>
                <a:latin typeface="+mn-lt"/>
                <a:ea typeface="+mn-ea"/>
                <a:cs typeface="+mn-cs"/>
              </a:defRPr>
            </a:lvl6pPr>
            <a:lvl7pPr marL="1371200" indent="0" algn="l" defTabSz="228533" rtl="0" eaLnBrk="1" latinLnBrk="0" hangingPunct="1">
              <a:spcBef>
                <a:spcPct val="20000"/>
              </a:spcBef>
              <a:buFont typeface="Arial"/>
              <a:buNone/>
              <a:defRPr sz="400" kern="1200">
                <a:solidFill>
                  <a:schemeClr val="tx1"/>
                </a:solidFill>
                <a:latin typeface="+mn-lt"/>
                <a:ea typeface="+mn-ea"/>
                <a:cs typeface="+mn-cs"/>
              </a:defRPr>
            </a:lvl7pPr>
            <a:lvl8pPr marL="1599733" indent="0" algn="l" defTabSz="228533" rtl="0" eaLnBrk="1" latinLnBrk="0" hangingPunct="1">
              <a:spcBef>
                <a:spcPct val="20000"/>
              </a:spcBef>
              <a:buFont typeface="Arial"/>
              <a:buNone/>
              <a:defRPr sz="400" kern="1200">
                <a:solidFill>
                  <a:schemeClr val="tx1"/>
                </a:solidFill>
                <a:latin typeface="+mn-lt"/>
                <a:ea typeface="+mn-ea"/>
                <a:cs typeface="+mn-cs"/>
              </a:defRPr>
            </a:lvl8pPr>
            <a:lvl9pPr marL="1828266" indent="0" algn="l" defTabSz="228533" rtl="0" eaLnBrk="1" latinLnBrk="0" hangingPunct="1">
              <a:spcBef>
                <a:spcPct val="20000"/>
              </a:spcBef>
              <a:buFont typeface="Arial"/>
              <a:buNone/>
              <a:defRPr sz="400" kern="1200">
                <a:solidFill>
                  <a:schemeClr val="tx1"/>
                </a:solidFill>
                <a:latin typeface="+mn-lt"/>
                <a:ea typeface="+mn-ea"/>
                <a:cs typeface="+mn-cs"/>
              </a:defRPr>
            </a:lvl9pPr>
          </a:lstStyle>
          <a:p>
            <a:pPr>
              <a:buClrTx/>
            </a:pPr>
            <a:r>
              <a:rPr lang="en-US" sz="2000">
                <a:solidFill>
                  <a:schemeClr val="bg1"/>
                </a:solidFill>
                <a:cs typeface="Calibri"/>
              </a:rPr>
              <a:t>Sbruppert@uncg.edu</a:t>
            </a:r>
            <a:endParaRPr lang="en-US" sz="2000" dirty="0">
              <a:solidFill>
                <a:schemeClr val="bg1"/>
              </a:solidFill>
              <a:cs typeface="Calibri"/>
            </a:endParaRPr>
          </a:p>
        </p:txBody>
      </p:sp>
      <p:sp>
        <p:nvSpPr>
          <p:cNvPr id="8" name="Text Placeholder 3">
            <a:extLst>
              <a:ext uri="{FF2B5EF4-FFF2-40B4-BE49-F238E27FC236}">
                <a16:creationId xmlns:a16="http://schemas.microsoft.com/office/drawing/2014/main" id="{D173ABEC-6E4B-1666-490C-D79161899BF7}"/>
              </a:ext>
            </a:extLst>
          </p:cNvPr>
          <p:cNvSpPr txBox="1">
            <a:spLocks/>
          </p:cNvSpPr>
          <p:nvPr/>
        </p:nvSpPr>
        <p:spPr>
          <a:xfrm>
            <a:off x="3393682" y="2169318"/>
            <a:ext cx="2616041" cy="804863"/>
          </a:xfrm>
          <a:prstGeom prst="rect">
            <a:avLst/>
          </a:prstGeom>
        </p:spPr>
        <p:txBody>
          <a:bodyPr lIns="34281" tIns="17140" rIns="34281" bIns="17140" anchor="ctr"/>
          <a:lstStyle>
            <a:lvl1pPr marL="0" indent="0" algn="l" defTabSz="228533" rtl="0" eaLnBrk="1" latinLnBrk="0" hangingPunct="1">
              <a:spcBef>
                <a:spcPct val="20000"/>
              </a:spcBef>
              <a:buFont typeface="Arial"/>
              <a:buNone/>
              <a:defRPr sz="667" kern="1200">
                <a:solidFill>
                  <a:schemeClr val="tx1"/>
                </a:solidFill>
                <a:latin typeface="+mn-lt"/>
                <a:ea typeface="+mn-ea"/>
                <a:cs typeface="+mn-cs"/>
              </a:defRPr>
            </a:lvl1pPr>
            <a:lvl2pPr marL="228533" indent="0" algn="l" defTabSz="228533" rtl="0" eaLnBrk="1" latinLnBrk="0" hangingPunct="1">
              <a:spcBef>
                <a:spcPct val="20000"/>
              </a:spcBef>
              <a:buFont typeface="Arial"/>
              <a:buNone/>
              <a:defRPr sz="533" kern="1200">
                <a:solidFill>
                  <a:schemeClr val="tx1"/>
                </a:solidFill>
                <a:latin typeface="+mn-lt"/>
                <a:ea typeface="+mn-ea"/>
                <a:cs typeface="+mn-cs"/>
              </a:defRPr>
            </a:lvl2pPr>
            <a:lvl3pPr marL="457067" indent="0" algn="l" defTabSz="228533" rtl="0" eaLnBrk="1" latinLnBrk="0" hangingPunct="1">
              <a:spcBef>
                <a:spcPct val="20000"/>
              </a:spcBef>
              <a:buFont typeface="Arial"/>
              <a:buNone/>
              <a:defRPr sz="533" kern="1200">
                <a:solidFill>
                  <a:schemeClr val="tx1"/>
                </a:solidFill>
                <a:latin typeface="+mn-lt"/>
                <a:ea typeface="+mn-ea"/>
                <a:cs typeface="+mn-cs"/>
              </a:defRPr>
            </a:lvl3pPr>
            <a:lvl4pPr marL="685600" indent="0" algn="l" defTabSz="228533" rtl="0" eaLnBrk="1" latinLnBrk="0" hangingPunct="1">
              <a:spcBef>
                <a:spcPct val="20000"/>
              </a:spcBef>
              <a:buFont typeface="Arial"/>
              <a:buNone/>
              <a:defRPr sz="400" kern="1200">
                <a:solidFill>
                  <a:schemeClr val="tx1"/>
                </a:solidFill>
                <a:latin typeface="+mn-lt"/>
                <a:ea typeface="+mn-ea"/>
                <a:cs typeface="+mn-cs"/>
              </a:defRPr>
            </a:lvl4pPr>
            <a:lvl5pPr marL="914133" indent="0" algn="l" defTabSz="228533" rtl="0" eaLnBrk="1" latinLnBrk="0" hangingPunct="1">
              <a:spcBef>
                <a:spcPct val="20000"/>
              </a:spcBef>
              <a:buFont typeface="Arial"/>
              <a:buNone/>
              <a:defRPr sz="400" kern="1200">
                <a:solidFill>
                  <a:schemeClr val="tx1"/>
                </a:solidFill>
                <a:latin typeface="+mn-lt"/>
                <a:ea typeface="+mn-ea"/>
                <a:cs typeface="+mn-cs"/>
              </a:defRPr>
            </a:lvl5pPr>
            <a:lvl6pPr marL="1142666" indent="0" algn="l" defTabSz="228533" rtl="0" eaLnBrk="1" latinLnBrk="0" hangingPunct="1">
              <a:spcBef>
                <a:spcPct val="20000"/>
              </a:spcBef>
              <a:buFont typeface="Arial"/>
              <a:buNone/>
              <a:defRPr sz="400" kern="1200">
                <a:solidFill>
                  <a:schemeClr val="tx1"/>
                </a:solidFill>
                <a:latin typeface="+mn-lt"/>
                <a:ea typeface="+mn-ea"/>
                <a:cs typeface="+mn-cs"/>
              </a:defRPr>
            </a:lvl6pPr>
            <a:lvl7pPr marL="1371200" indent="0" algn="l" defTabSz="228533" rtl="0" eaLnBrk="1" latinLnBrk="0" hangingPunct="1">
              <a:spcBef>
                <a:spcPct val="20000"/>
              </a:spcBef>
              <a:buFont typeface="Arial"/>
              <a:buNone/>
              <a:defRPr sz="400" kern="1200">
                <a:solidFill>
                  <a:schemeClr val="tx1"/>
                </a:solidFill>
                <a:latin typeface="+mn-lt"/>
                <a:ea typeface="+mn-ea"/>
                <a:cs typeface="+mn-cs"/>
              </a:defRPr>
            </a:lvl7pPr>
            <a:lvl8pPr marL="1599733" indent="0" algn="l" defTabSz="228533" rtl="0" eaLnBrk="1" latinLnBrk="0" hangingPunct="1">
              <a:spcBef>
                <a:spcPct val="20000"/>
              </a:spcBef>
              <a:buFont typeface="Arial"/>
              <a:buNone/>
              <a:defRPr sz="400" kern="1200">
                <a:solidFill>
                  <a:schemeClr val="tx1"/>
                </a:solidFill>
                <a:latin typeface="+mn-lt"/>
                <a:ea typeface="+mn-ea"/>
                <a:cs typeface="+mn-cs"/>
              </a:defRPr>
            </a:lvl8pPr>
            <a:lvl9pPr marL="1828266" indent="0" algn="l" defTabSz="228533" rtl="0" eaLnBrk="1" latinLnBrk="0" hangingPunct="1">
              <a:spcBef>
                <a:spcPct val="20000"/>
              </a:spcBef>
              <a:buFont typeface="Arial"/>
              <a:buNone/>
              <a:defRPr sz="400" kern="1200">
                <a:solidFill>
                  <a:schemeClr val="tx1"/>
                </a:solidFill>
                <a:latin typeface="+mn-lt"/>
                <a:ea typeface="+mn-ea"/>
                <a:cs typeface="+mn-cs"/>
              </a:defRPr>
            </a:lvl9pPr>
          </a:lstStyle>
          <a:p>
            <a:pPr>
              <a:buClrTx/>
            </a:pPr>
            <a:r>
              <a:rPr lang="en-US" sz="2400" dirty="0">
                <a:solidFill>
                  <a:schemeClr val="bg1"/>
                </a:solidFill>
                <a:latin typeface="Calibri"/>
                <a:ea typeface="Calibri"/>
                <a:cs typeface="Calibri"/>
              </a:rPr>
              <a:t>CONTACT INFO:</a:t>
            </a:r>
          </a:p>
        </p:txBody>
      </p:sp>
    </p:spTree>
    <p:extLst>
      <p:ext uri="{BB962C8B-B14F-4D97-AF65-F5344CB8AC3E}">
        <p14:creationId xmlns:p14="http://schemas.microsoft.com/office/powerpoint/2010/main" val="363756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50" b="1" dirty="0">
                <a:solidFill>
                  <a:schemeClr val="lt1"/>
                </a:solidFill>
                <a:latin typeface="Open Sans"/>
                <a:ea typeface="Open Sans"/>
                <a:cs typeface="Open Sans"/>
                <a:sym typeface="Open Sans"/>
              </a:rPr>
              <a:t>Opioid Misuse Among Workers</a:t>
            </a:r>
            <a:endParaRPr lang="en-US" sz="3150" dirty="0">
              <a:solidFill>
                <a:schemeClr val="lt1"/>
              </a:solidFill>
            </a:endParaRPr>
          </a:p>
        </p:txBody>
      </p:sp>
      <p:graphicFrame>
        <p:nvGraphicFramePr>
          <p:cNvPr id="5" name="Diagram 4">
            <a:extLst>
              <a:ext uri="{FF2B5EF4-FFF2-40B4-BE49-F238E27FC236}">
                <a16:creationId xmlns:a16="http://schemas.microsoft.com/office/drawing/2014/main" id="{745CA40C-BFD6-EA40-C955-C663E7FC382A}"/>
              </a:ext>
            </a:extLst>
          </p:cNvPr>
          <p:cNvGraphicFramePr/>
          <p:nvPr>
            <p:extLst>
              <p:ext uri="{D42A27DB-BD31-4B8C-83A1-F6EECF244321}">
                <p14:modId xmlns:p14="http://schemas.microsoft.com/office/powerpoint/2010/main" val="3209204089"/>
              </p:ext>
            </p:extLst>
          </p:nvPr>
        </p:nvGraphicFramePr>
        <p:xfrm>
          <a:off x="311700" y="1696318"/>
          <a:ext cx="8520600" cy="2698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611364"/>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Multiphase Optimization Strategy (MOST)</a:t>
            </a:r>
            <a:br>
              <a:rPr lang="en-US" sz="3050" b="1" dirty="0">
                <a:solidFill>
                  <a:schemeClr val="bg1"/>
                </a:solidFill>
                <a:latin typeface="Roboto" panose="02000000000000000000" pitchFamily="2" charset="0"/>
                <a:ea typeface="Roboto" panose="02000000000000000000" pitchFamily="2" charset="0"/>
              </a:rPr>
            </a:br>
            <a:br>
              <a:rPr lang="en-US" sz="3050" b="1" dirty="0">
                <a:solidFill>
                  <a:schemeClr val="bg1"/>
                </a:solidFill>
                <a:latin typeface="Roboto" panose="02000000000000000000" pitchFamily="2" charset="0"/>
                <a:ea typeface="Roboto" panose="02000000000000000000" pitchFamily="2" charset="0"/>
              </a:rPr>
            </a:br>
            <a:endParaRPr sz="3050" dirty="0">
              <a:solidFill>
                <a:schemeClr val="bg1"/>
              </a:solidFill>
            </a:endParaRPr>
          </a:p>
        </p:txBody>
      </p:sp>
      <p:graphicFrame>
        <p:nvGraphicFramePr>
          <p:cNvPr id="4" name="Content Placeholder 20">
            <a:extLst>
              <a:ext uri="{FF2B5EF4-FFF2-40B4-BE49-F238E27FC236}">
                <a16:creationId xmlns:a16="http://schemas.microsoft.com/office/drawing/2014/main" id="{4A2ADFB9-A4B8-4FB6-FA53-DBEEB9948207}"/>
              </a:ext>
            </a:extLst>
          </p:cNvPr>
          <p:cNvGraphicFramePr>
            <a:graphicFrameLocks/>
          </p:cNvGraphicFramePr>
          <p:nvPr>
            <p:extLst>
              <p:ext uri="{D42A27DB-BD31-4B8C-83A1-F6EECF244321}">
                <p14:modId xmlns:p14="http://schemas.microsoft.com/office/powerpoint/2010/main" val="91299650"/>
              </p:ext>
            </p:extLst>
          </p:nvPr>
        </p:nvGraphicFramePr>
        <p:xfrm>
          <a:off x="311700" y="1391520"/>
          <a:ext cx="8520600" cy="3250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676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Healthcare Workers</a:t>
            </a:r>
            <a:br>
              <a:rPr lang="en-US" sz="3050" b="1" dirty="0">
                <a:solidFill>
                  <a:schemeClr val="bg1"/>
                </a:solidFill>
                <a:latin typeface="Roboto" panose="02000000000000000000" pitchFamily="2" charset="0"/>
                <a:ea typeface="Roboto" panose="02000000000000000000" pitchFamily="2" charset="0"/>
              </a:rPr>
            </a:br>
            <a:endParaRPr sz="3050" dirty="0">
              <a:solidFill>
                <a:schemeClr val="bg1"/>
              </a:solidFill>
            </a:endParaRPr>
          </a:p>
        </p:txBody>
      </p:sp>
      <p:graphicFrame>
        <p:nvGraphicFramePr>
          <p:cNvPr id="4" name="Diagram 3">
            <a:extLst>
              <a:ext uri="{FF2B5EF4-FFF2-40B4-BE49-F238E27FC236}">
                <a16:creationId xmlns:a16="http://schemas.microsoft.com/office/drawing/2014/main" id="{2212353F-42E6-1487-59BC-278F745D1731}"/>
              </a:ext>
            </a:extLst>
          </p:cNvPr>
          <p:cNvGraphicFramePr/>
          <p:nvPr>
            <p:extLst>
              <p:ext uri="{D42A27DB-BD31-4B8C-83A1-F6EECF244321}">
                <p14:modId xmlns:p14="http://schemas.microsoft.com/office/powerpoint/2010/main" val="964401768"/>
              </p:ext>
            </p:extLst>
          </p:nvPr>
        </p:nvGraphicFramePr>
        <p:xfrm>
          <a:off x="311700" y="1600200"/>
          <a:ext cx="4129098" cy="2794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Diagram 4">
            <a:extLst>
              <a:ext uri="{FF2B5EF4-FFF2-40B4-BE49-F238E27FC236}">
                <a16:creationId xmlns:a16="http://schemas.microsoft.com/office/drawing/2014/main" id="{0AA96878-0B22-DCBC-C56A-C02AEA657E72}"/>
              </a:ext>
            </a:extLst>
          </p:cNvPr>
          <p:cNvGraphicFramePr/>
          <p:nvPr>
            <p:extLst>
              <p:ext uri="{D42A27DB-BD31-4B8C-83A1-F6EECF244321}">
                <p14:modId xmlns:p14="http://schemas.microsoft.com/office/powerpoint/2010/main" val="3412251082"/>
              </p:ext>
            </p:extLst>
          </p:nvPr>
        </p:nvGraphicFramePr>
        <p:xfrm>
          <a:off x="4479470" y="736953"/>
          <a:ext cx="4352830" cy="3657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2097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Conceptual Model </a:t>
            </a:r>
          </a:p>
        </p:txBody>
      </p:sp>
      <p:pic>
        <p:nvPicPr>
          <p:cNvPr id="3" name="Picture 2">
            <a:extLst>
              <a:ext uri="{FF2B5EF4-FFF2-40B4-BE49-F238E27FC236}">
                <a16:creationId xmlns:a16="http://schemas.microsoft.com/office/drawing/2014/main" id="{C2190C65-4E88-40C2-77A6-32F1F658B562}"/>
              </a:ext>
            </a:extLst>
          </p:cNvPr>
          <p:cNvPicPr>
            <a:picLocks noChangeAspect="1"/>
          </p:cNvPicPr>
          <p:nvPr/>
        </p:nvPicPr>
        <p:blipFill>
          <a:blip r:embed="rId5"/>
          <a:stretch>
            <a:fillRect/>
          </a:stretch>
        </p:blipFill>
        <p:spPr>
          <a:xfrm>
            <a:off x="952746" y="1399250"/>
            <a:ext cx="7238508" cy="3579372"/>
          </a:xfrm>
          <a:prstGeom prst="rect">
            <a:avLst/>
          </a:prstGeom>
        </p:spPr>
      </p:pic>
    </p:spTree>
    <p:extLst>
      <p:ext uri="{BB962C8B-B14F-4D97-AF65-F5344CB8AC3E}">
        <p14:creationId xmlns:p14="http://schemas.microsoft.com/office/powerpoint/2010/main" val="189766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193288" y="748947"/>
            <a:ext cx="8839200" cy="572700"/>
          </a:xfrm>
          <a:prstGeom prst="rect">
            <a:avLst/>
          </a:prstGeom>
        </p:spPr>
        <p:txBody>
          <a:bodyPr spcFirstLastPara="1" wrap="square" lIns="91425" tIns="91425" rIns="91425" bIns="91425" anchor="t" anchorCtr="0">
            <a:noAutofit/>
          </a:bodyPr>
          <a:lstStyle/>
          <a:p>
            <a:r>
              <a:rPr lang="en-US" sz="3050" b="1" dirty="0" err="1">
                <a:solidFill>
                  <a:schemeClr val="bg1"/>
                </a:solidFill>
                <a:latin typeface="Roboto" panose="02000000000000000000" pitchFamily="2" charset="0"/>
                <a:ea typeface="Roboto" panose="02000000000000000000" pitchFamily="2" charset="0"/>
              </a:rPr>
              <a:t>WorkWell</a:t>
            </a:r>
            <a:r>
              <a:rPr lang="en-US" sz="3050" b="1" dirty="0">
                <a:solidFill>
                  <a:schemeClr val="bg1"/>
                </a:solidFill>
                <a:latin typeface="Roboto" panose="02000000000000000000" pitchFamily="2" charset="0"/>
                <a:ea typeface="Roboto" panose="02000000000000000000" pitchFamily="2" charset="0"/>
              </a:rPr>
              <a:t> Prototype Lessons</a:t>
            </a:r>
          </a:p>
        </p:txBody>
      </p:sp>
      <p:pic>
        <p:nvPicPr>
          <p:cNvPr id="4" name="Content Placeholder 3">
            <a:extLst>
              <a:ext uri="{FF2B5EF4-FFF2-40B4-BE49-F238E27FC236}">
                <a16:creationId xmlns:a16="http://schemas.microsoft.com/office/drawing/2014/main" id="{A3A6D17F-F669-BE15-0292-CE5B4D19D791}"/>
              </a:ext>
            </a:extLst>
          </p:cNvPr>
          <p:cNvPicPr>
            <a:picLocks noChangeAspect="1"/>
          </p:cNvPicPr>
          <p:nvPr/>
        </p:nvPicPr>
        <p:blipFill rotWithShape="1">
          <a:blip r:embed="rId5"/>
          <a:srcRect t="5117" r="-115" b="67591"/>
          <a:stretch/>
        </p:blipFill>
        <p:spPr>
          <a:xfrm>
            <a:off x="398175" y="1787348"/>
            <a:ext cx="8209790" cy="1199133"/>
          </a:xfrm>
          <a:prstGeom prst="rect">
            <a:avLst/>
          </a:prstGeom>
        </p:spPr>
      </p:pic>
      <p:pic>
        <p:nvPicPr>
          <p:cNvPr id="5" name="Content Placeholder 3">
            <a:extLst>
              <a:ext uri="{FF2B5EF4-FFF2-40B4-BE49-F238E27FC236}">
                <a16:creationId xmlns:a16="http://schemas.microsoft.com/office/drawing/2014/main" id="{1545EAAF-1A2A-228F-6598-DE6CF61AA98E}"/>
              </a:ext>
            </a:extLst>
          </p:cNvPr>
          <p:cNvPicPr>
            <a:picLocks noChangeAspect="1"/>
          </p:cNvPicPr>
          <p:nvPr/>
        </p:nvPicPr>
        <p:blipFill rotWithShape="1">
          <a:blip r:embed="rId5"/>
          <a:srcRect t="75480" r="-115" b="-213"/>
          <a:stretch/>
        </p:blipFill>
        <p:spPr>
          <a:xfrm>
            <a:off x="398176" y="2986482"/>
            <a:ext cx="8209790" cy="1089410"/>
          </a:xfrm>
          <a:prstGeom prst="rect">
            <a:avLst/>
          </a:prstGeom>
        </p:spPr>
      </p:pic>
    </p:spTree>
    <p:extLst>
      <p:ext uri="{BB962C8B-B14F-4D97-AF65-F5344CB8AC3E}">
        <p14:creationId xmlns:p14="http://schemas.microsoft.com/office/powerpoint/2010/main" val="240680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699" y="803206"/>
            <a:ext cx="8520600" cy="572700"/>
          </a:xfrm>
          <a:prstGeom prst="rect">
            <a:avLst/>
          </a:prstGeom>
        </p:spPr>
        <p:txBody>
          <a:bodyPr spcFirstLastPara="1" wrap="square" lIns="91425" tIns="91425" rIns="91425" bIns="91425" anchor="t" anchorCtr="0">
            <a:noAutofit/>
          </a:bodyPr>
          <a:lstStyle/>
          <a:p>
            <a:pPr lvl="0"/>
            <a:r>
              <a:rPr lang="en-US" sz="3050" b="1" dirty="0" err="1">
                <a:solidFill>
                  <a:schemeClr val="bg1"/>
                </a:solidFill>
                <a:latin typeface="Roboto" panose="02000000000000000000" pitchFamily="2" charset="0"/>
                <a:ea typeface="Roboto" panose="02000000000000000000" pitchFamily="2" charset="0"/>
              </a:rPr>
              <a:t>WorkWell</a:t>
            </a:r>
            <a:r>
              <a:rPr lang="en-US" sz="3050" b="1" dirty="0">
                <a:solidFill>
                  <a:schemeClr val="bg1"/>
                </a:solidFill>
                <a:latin typeface="Roboto" panose="02000000000000000000" pitchFamily="2" charset="0"/>
                <a:ea typeface="Roboto" panose="02000000000000000000" pitchFamily="2" charset="0"/>
              </a:rPr>
              <a:t> Prototype Results</a:t>
            </a:r>
          </a:p>
        </p:txBody>
      </p:sp>
      <p:sp>
        <p:nvSpPr>
          <p:cNvPr id="10" name="Google Shape;75;p16">
            <a:extLst>
              <a:ext uri="{FF2B5EF4-FFF2-40B4-BE49-F238E27FC236}">
                <a16:creationId xmlns:a16="http://schemas.microsoft.com/office/drawing/2014/main" id="{5ECA4E8C-02BF-D2F3-7601-4D51DEE22325}"/>
              </a:ext>
            </a:extLst>
          </p:cNvPr>
          <p:cNvSpPr txBox="1">
            <a:spLocks noGrp="1"/>
          </p:cNvSpPr>
          <p:nvPr>
            <p:ph type="body" idx="1"/>
          </p:nvPr>
        </p:nvSpPr>
        <p:spPr>
          <a:xfrm>
            <a:off x="1569000" y="1596260"/>
            <a:ext cx="6000614" cy="3201936"/>
          </a:xfrm>
          <a:prstGeom prst="rect">
            <a:avLst/>
          </a:prstGeom>
          <a:solidFill>
            <a:schemeClr val="bg1"/>
          </a:solidFill>
        </p:spPr>
        <p:txBody>
          <a:bodyPr spcFirstLastPara="1" wrap="square" lIns="91425" tIns="91425" rIns="91425" bIns="91425" anchor="t" anchorCtr="0">
            <a:normAutofit fontScale="92500" lnSpcReduction="20000"/>
          </a:bodyPr>
          <a:lstStyle/>
          <a:p>
            <a:pPr marL="0" lvl="1" indent="0">
              <a:lnSpc>
                <a:spcPct val="114999"/>
              </a:lnSpc>
              <a:spcAft>
                <a:spcPts val="1200"/>
              </a:spcAft>
              <a:buClr>
                <a:schemeClr val="bg1"/>
              </a:buClr>
              <a:buNone/>
            </a:pPr>
            <a:r>
              <a:rPr lang="en-US" sz="3000" b="1" dirty="0">
                <a:solidFill>
                  <a:srgbClr val="000000"/>
                </a:solidFill>
              </a:rPr>
              <a:t>+</a:t>
            </a:r>
            <a:r>
              <a:rPr lang="en-US" sz="2400" dirty="0">
                <a:solidFill>
                  <a:srgbClr val="000000"/>
                </a:solidFill>
              </a:rPr>
              <a:t> knowledge of opioids</a:t>
            </a:r>
            <a:endParaRPr lang="en-US">
              <a:solidFill>
                <a:srgbClr val="000000"/>
              </a:solidFill>
            </a:endParaRPr>
          </a:p>
          <a:p>
            <a:pPr marL="0" lvl="1" indent="0">
              <a:lnSpc>
                <a:spcPct val="114999"/>
              </a:lnSpc>
              <a:spcAft>
                <a:spcPts val="1200"/>
              </a:spcAft>
              <a:buClr>
                <a:schemeClr val="bg1"/>
              </a:buClr>
              <a:buNone/>
            </a:pPr>
            <a:r>
              <a:rPr lang="en-US" sz="3000" b="1" dirty="0">
                <a:solidFill>
                  <a:srgbClr val="000000"/>
                </a:solidFill>
              </a:rPr>
              <a:t>-</a:t>
            </a:r>
            <a:r>
              <a:rPr lang="en-US" sz="3200" b="1" dirty="0">
                <a:solidFill>
                  <a:srgbClr val="000000"/>
                </a:solidFill>
              </a:rPr>
              <a:t> </a:t>
            </a:r>
            <a:r>
              <a:rPr lang="en-US" sz="2400" dirty="0">
                <a:solidFill>
                  <a:srgbClr val="000000"/>
                </a:solidFill>
              </a:rPr>
              <a:t>positive attitudes towards opioids</a:t>
            </a:r>
          </a:p>
          <a:p>
            <a:pPr marL="0" lvl="1" indent="0">
              <a:lnSpc>
                <a:spcPct val="114999"/>
              </a:lnSpc>
              <a:spcAft>
                <a:spcPts val="1200"/>
              </a:spcAft>
              <a:buClr>
                <a:schemeClr val="bg1"/>
              </a:buClr>
              <a:buNone/>
            </a:pPr>
            <a:r>
              <a:rPr lang="en-US" sz="3000" b="1" dirty="0">
                <a:solidFill>
                  <a:srgbClr val="000000"/>
                </a:solidFill>
              </a:rPr>
              <a:t>+</a:t>
            </a:r>
            <a:r>
              <a:rPr lang="en-US" sz="3200" b="1" dirty="0">
                <a:solidFill>
                  <a:srgbClr val="000000"/>
                </a:solidFill>
              </a:rPr>
              <a:t> </a:t>
            </a:r>
            <a:r>
              <a:rPr lang="en-US" sz="2400" dirty="0">
                <a:solidFill>
                  <a:srgbClr val="000000"/>
                </a:solidFill>
              </a:rPr>
              <a:t>communication with providers</a:t>
            </a:r>
          </a:p>
          <a:p>
            <a:pPr marL="0" lvl="1" indent="0">
              <a:lnSpc>
                <a:spcPct val="114999"/>
              </a:lnSpc>
              <a:spcAft>
                <a:spcPts val="1200"/>
              </a:spcAft>
              <a:buClr>
                <a:schemeClr val="bg1"/>
              </a:buClr>
              <a:buNone/>
            </a:pPr>
            <a:r>
              <a:rPr lang="en-US" sz="3000" b="1" dirty="0">
                <a:solidFill>
                  <a:srgbClr val="000000"/>
                </a:solidFill>
              </a:rPr>
              <a:t>+ </a:t>
            </a:r>
            <a:r>
              <a:rPr lang="en-US" sz="2400" dirty="0">
                <a:solidFill>
                  <a:srgbClr val="000000"/>
                </a:solidFill>
              </a:rPr>
              <a:t>pain management control </a:t>
            </a:r>
            <a:endParaRPr lang="en-US" dirty="0">
              <a:solidFill>
                <a:srgbClr val="000000"/>
              </a:solidFill>
            </a:endParaRPr>
          </a:p>
          <a:p>
            <a:pPr marL="0" lvl="1" indent="0">
              <a:lnSpc>
                <a:spcPct val="114999"/>
              </a:lnSpc>
              <a:spcAft>
                <a:spcPts val="1200"/>
              </a:spcAft>
              <a:buClr>
                <a:schemeClr val="bg1"/>
              </a:buClr>
              <a:buNone/>
            </a:pPr>
            <a:r>
              <a:rPr lang="en-US" sz="3000" b="1" dirty="0">
                <a:solidFill>
                  <a:srgbClr val="000000"/>
                </a:solidFill>
              </a:rPr>
              <a:t>+</a:t>
            </a:r>
            <a:r>
              <a:rPr lang="en-US" sz="2400" dirty="0">
                <a:solidFill>
                  <a:srgbClr val="000000"/>
                </a:solidFill>
              </a:rPr>
              <a:t> intentions to </a:t>
            </a:r>
            <a:r>
              <a:rPr lang="en-US" sz="2400" i="1" dirty="0">
                <a:solidFill>
                  <a:srgbClr val="000000"/>
                </a:solidFill>
              </a:rPr>
              <a:t>avoid </a:t>
            </a:r>
            <a:r>
              <a:rPr lang="en-US" sz="2400" dirty="0">
                <a:solidFill>
                  <a:srgbClr val="000000"/>
                </a:solidFill>
              </a:rPr>
              <a:t>opioid use</a:t>
            </a:r>
            <a:endParaRPr lang="en-US" dirty="0">
              <a:solidFill>
                <a:srgbClr val="000000"/>
              </a:solidFill>
            </a:endParaRPr>
          </a:p>
        </p:txBody>
      </p:sp>
    </p:spTree>
    <p:extLst>
      <p:ext uri="{BB962C8B-B14F-4D97-AF65-F5344CB8AC3E}">
        <p14:creationId xmlns:p14="http://schemas.microsoft.com/office/powerpoint/2010/main" val="287405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graphicFrame>
        <p:nvGraphicFramePr>
          <p:cNvPr id="2" name="Diagram 1">
            <a:extLst>
              <a:ext uri="{FF2B5EF4-FFF2-40B4-BE49-F238E27FC236}">
                <a16:creationId xmlns:a16="http://schemas.microsoft.com/office/drawing/2014/main" id="{08132FE1-B05D-F2AC-6EBE-8EA0AB63390A}"/>
              </a:ext>
            </a:extLst>
          </p:cNvPr>
          <p:cNvGraphicFramePr/>
          <p:nvPr>
            <p:extLst>
              <p:ext uri="{D42A27DB-BD31-4B8C-83A1-F6EECF244321}">
                <p14:modId xmlns:p14="http://schemas.microsoft.com/office/powerpoint/2010/main" val="353514521"/>
              </p:ext>
            </p:extLst>
          </p:nvPr>
        </p:nvGraphicFramePr>
        <p:xfrm>
          <a:off x="394077" y="1452933"/>
          <a:ext cx="8181511" cy="32655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err="1">
                <a:solidFill>
                  <a:schemeClr val="bg1"/>
                </a:solidFill>
                <a:latin typeface="Roboto"/>
                <a:ea typeface="Roboto"/>
              </a:rPr>
              <a:t>WorkWell</a:t>
            </a:r>
            <a:r>
              <a:rPr lang="en-US" sz="3050" b="1" dirty="0">
                <a:solidFill>
                  <a:schemeClr val="bg1"/>
                </a:solidFill>
                <a:latin typeface="Roboto"/>
                <a:ea typeface="Roboto"/>
              </a:rPr>
              <a:t> Prototype Feedback</a:t>
            </a:r>
          </a:p>
        </p:txBody>
      </p:sp>
    </p:spTree>
    <p:extLst>
      <p:ext uri="{BB962C8B-B14F-4D97-AF65-F5344CB8AC3E}">
        <p14:creationId xmlns:p14="http://schemas.microsoft.com/office/powerpoint/2010/main" val="272525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2044"/>
        </a:solidFill>
        <a:effectLst/>
      </p:bgPr>
    </p:bg>
    <p:spTree>
      <p:nvGrpSpPr>
        <p:cNvPr id="1" name="Shape 59"/>
        <p:cNvGrpSpPr/>
        <p:nvPr/>
      </p:nvGrpSpPr>
      <p:grpSpPr>
        <a:xfrm>
          <a:off x="0" y="0"/>
          <a:ext cx="0" cy="0"/>
          <a:chOff x="0" y="0"/>
          <a:chExt cx="0" cy="0"/>
        </a:xfrm>
      </p:grpSpPr>
      <p:pic>
        <p:nvPicPr>
          <p:cNvPr id="7" name="Google Shape;69;p15">
            <a:extLst>
              <a:ext uri="{FF2B5EF4-FFF2-40B4-BE49-F238E27FC236}">
                <a16:creationId xmlns:a16="http://schemas.microsoft.com/office/drawing/2014/main" id="{056DA3C0-531D-104F-05A1-AAFA91370F3F}"/>
              </a:ext>
            </a:extLst>
          </p:cNvPr>
          <p:cNvPicPr preferRelativeResize="0"/>
          <p:nvPr/>
        </p:nvPicPr>
        <p:blipFill>
          <a:blip r:embed="rId3">
            <a:alphaModFix/>
          </a:blip>
          <a:stretch>
            <a:fillRect/>
          </a:stretch>
        </p:blipFill>
        <p:spPr>
          <a:xfrm>
            <a:off x="453440" y="195791"/>
            <a:ext cx="1545930" cy="415573"/>
          </a:xfrm>
          <a:prstGeom prst="rect">
            <a:avLst/>
          </a:prstGeom>
          <a:noFill/>
          <a:ln>
            <a:noFill/>
          </a:ln>
        </p:spPr>
      </p:pic>
      <p:pic>
        <p:nvPicPr>
          <p:cNvPr id="8" name="Google Shape;70;p15">
            <a:extLst>
              <a:ext uri="{FF2B5EF4-FFF2-40B4-BE49-F238E27FC236}">
                <a16:creationId xmlns:a16="http://schemas.microsoft.com/office/drawing/2014/main" id="{ADEE7F26-0AF2-07D4-25F6-E62E175B3788}"/>
              </a:ext>
            </a:extLst>
          </p:cNvPr>
          <p:cNvPicPr preferRelativeResize="0"/>
          <p:nvPr/>
        </p:nvPicPr>
        <p:blipFill>
          <a:blip r:embed="rId4"/>
          <a:srcRect/>
          <a:stretch/>
        </p:blipFill>
        <p:spPr>
          <a:xfrm>
            <a:off x="2124058" y="164878"/>
            <a:ext cx="1063163" cy="452783"/>
          </a:xfrm>
          <a:prstGeom prst="rect">
            <a:avLst/>
          </a:prstGeom>
          <a:noFill/>
          <a:ln>
            <a:noFill/>
          </a:ln>
        </p:spPr>
      </p:pic>
      <p:sp>
        <p:nvSpPr>
          <p:cNvPr id="11" name="Google Shape;76;p16">
            <a:extLst>
              <a:ext uri="{FF2B5EF4-FFF2-40B4-BE49-F238E27FC236}">
                <a16:creationId xmlns:a16="http://schemas.microsoft.com/office/drawing/2014/main" id="{595EA626-899B-2B01-C75A-0AE609575ABD}"/>
              </a:ext>
            </a:extLst>
          </p:cNvPr>
          <p:cNvSpPr txBox="1">
            <a:spLocks noGrp="1"/>
          </p:cNvSpPr>
          <p:nvPr>
            <p:ph type="title"/>
          </p:nvPr>
        </p:nvSpPr>
        <p:spPr>
          <a:xfrm>
            <a:off x="311700" y="748947"/>
            <a:ext cx="8520600" cy="572700"/>
          </a:xfrm>
          <a:prstGeom prst="rect">
            <a:avLst/>
          </a:prstGeom>
        </p:spPr>
        <p:txBody>
          <a:bodyPr spcFirstLastPara="1" wrap="square" lIns="91425" tIns="91425" rIns="91425" bIns="91425" anchor="t" anchorCtr="0">
            <a:noAutofit/>
          </a:bodyPr>
          <a:lstStyle/>
          <a:p>
            <a:r>
              <a:rPr lang="en-US" sz="3050" b="1" dirty="0">
                <a:solidFill>
                  <a:schemeClr val="bg1"/>
                </a:solidFill>
                <a:latin typeface="Roboto" panose="02000000000000000000" pitchFamily="2" charset="0"/>
                <a:ea typeface="Roboto" panose="02000000000000000000" pitchFamily="2" charset="0"/>
              </a:rPr>
              <a:t>Next Steps for Development &amp; Testing</a:t>
            </a:r>
          </a:p>
        </p:txBody>
      </p:sp>
      <p:graphicFrame>
        <p:nvGraphicFramePr>
          <p:cNvPr id="4" name="Content Placeholder 20">
            <a:extLst>
              <a:ext uri="{FF2B5EF4-FFF2-40B4-BE49-F238E27FC236}">
                <a16:creationId xmlns:a16="http://schemas.microsoft.com/office/drawing/2014/main" id="{14141978-CE6B-71DB-6D1E-C137AE07CFDA}"/>
              </a:ext>
            </a:extLst>
          </p:cNvPr>
          <p:cNvGraphicFramePr>
            <a:graphicFrameLocks/>
          </p:cNvGraphicFramePr>
          <p:nvPr>
            <p:extLst>
              <p:ext uri="{D42A27DB-BD31-4B8C-83A1-F6EECF244321}">
                <p14:modId xmlns:p14="http://schemas.microsoft.com/office/powerpoint/2010/main" val="1678572060"/>
              </p:ext>
            </p:extLst>
          </p:nvPr>
        </p:nvGraphicFramePr>
        <p:xfrm>
          <a:off x="453441" y="1574464"/>
          <a:ext cx="8236309" cy="3192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09573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2761ec8-7198-4440-bea0-e9dd2af28b51}" enabled="1" method="Standard" siteId="{73e15cf5-5dbb-46af-a862-753916269d73}" removed="0"/>
</clbl:labelList>
</file>

<file path=docProps/app.xml><?xml version="1.0" encoding="utf-8"?>
<Properties xmlns="http://schemas.openxmlformats.org/officeDocument/2006/extended-properties" xmlns:vt="http://schemas.openxmlformats.org/officeDocument/2006/docPropsVTypes">
  <TotalTime>530</TotalTime>
  <Words>1447</Words>
  <Application>Microsoft Office PowerPoint</Application>
  <PresentationFormat>On-screen Show (16:9)</PresentationFormat>
  <Paragraphs>113</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Open Sans SemiBold</vt:lpstr>
      <vt:lpstr>Times New Roman</vt:lpstr>
      <vt:lpstr>Arial,Sans-Serif</vt:lpstr>
      <vt:lpstr>Arial</vt:lpstr>
      <vt:lpstr>Wingdings,Sans-Serif</vt:lpstr>
      <vt:lpstr>Calibri</vt:lpstr>
      <vt:lpstr>Open Sans</vt:lpstr>
      <vt:lpstr>Roboto</vt:lpstr>
      <vt:lpstr>Simple Light</vt:lpstr>
      <vt:lpstr>PowerPoint Presentation</vt:lpstr>
      <vt:lpstr>Opioid Misuse Among Workers</vt:lpstr>
      <vt:lpstr>Multiphase Optimization Strategy (MOST)  </vt:lpstr>
      <vt:lpstr>Healthcare Workers </vt:lpstr>
      <vt:lpstr>Conceptual Model </vt:lpstr>
      <vt:lpstr>WorkWell Prototype Lessons</vt:lpstr>
      <vt:lpstr>WorkWell Prototype Results</vt:lpstr>
      <vt:lpstr>WorkWell Prototype Feedback</vt:lpstr>
      <vt:lpstr>Next Steps for Development &amp; Testing</vt:lpstr>
      <vt:lpstr>Workplace Level  Predictors of Misuse Intentions</vt:lpstr>
      <vt:lpstr>Multi-level Predictors of Misuse</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Stadler</dc:creator>
  <cp:lastModifiedBy>Scarlett Ruppert</cp:lastModifiedBy>
  <cp:revision>216</cp:revision>
  <dcterms:modified xsi:type="dcterms:W3CDTF">2023-11-30T13:44:18Z</dcterms:modified>
</cp:coreProperties>
</file>