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1" r:id="rId3"/>
    <p:sldMasterId id="2147483678" r:id="rId4"/>
  </p:sldMasterIdLst>
  <p:notesMasterIdLst>
    <p:notesMasterId r:id="rId15"/>
  </p:notesMasterIdLst>
  <p:sldIdLst>
    <p:sldId id="256" r:id="rId5"/>
    <p:sldId id="291" r:id="rId6"/>
    <p:sldId id="292" r:id="rId7"/>
    <p:sldId id="293" r:id="rId8"/>
    <p:sldId id="295" r:id="rId9"/>
    <p:sldId id="297" r:id="rId10"/>
    <p:sldId id="298" r:id="rId11"/>
    <p:sldId id="299" r:id="rId12"/>
    <p:sldId id="296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D2"/>
    <a:srgbClr val="F67F21"/>
    <a:srgbClr val="7B704F"/>
    <a:srgbClr val="6C2686"/>
    <a:srgbClr val="082140"/>
    <a:srgbClr val="CA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A943D-2D26-41E7-83D1-D76550CFA4AE}" v="18" dt="2023-09-28T13:29:0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94694"/>
  </p:normalViewPr>
  <p:slideViewPr>
    <p:cSldViewPr snapToGrid="0" snapToObjects="1">
      <p:cViewPr>
        <p:scale>
          <a:sx n="70" d="100"/>
          <a:sy n="70" d="100"/>
        </p:scale>
        <p:origin x="2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Jennifer" userId="bb6ab576-e821-40f1-bd6f-90e52873894c" providerId="ADAL" clId="{CBEA943D-2D26-41E7-83D1-D76550CFA4AE}"/>
    <pc:docChg chg="undo custSel addSld delSld modSld sldOrd">
      <pc:chgData name="Ferguson, Jennifer" userId="bb6ab576-e821-40f1-bd6f-90e52873894c" providerId="ADAL" clId="{CBEA943D-2D26-41E7-83D1-D76550CFA4AE}" dt="2023-09-28T13:41:01.803" v="2748" actId="1076"/>
      <pc:docMkLst>
        <pc:docMk/>
      </pc:docMkLst>
      <pc:sldChg chg="addSp modSp mod">
        <pc:chgData name="Ferguson, Jennifer" userId="bb6ab576-e821-40f1-bd6f-90e52873894c" providerId="ADAL" clId="{CBEA943D-2D26-41E7-83D1-D76550CFA4AE}" dt="2023-09-28T13:31:58.302" v="2433" actId="207"/>
        <pc:sldMkLst>
          <pc:docMk/>
          <pc:sldMk cId="1343230945" sldId="256"/>
        </pc:sldMkLst>
        <pc:spChg chg="mod">
          <ac:chgData name="Ferguson, Jennifer" userId="bb6ab576-e821-40f1-bd6f-90e52873894c" providerId="ADAL" clId="{CBEA943D-2D26-41E7-83D1-D76550CFA4AE}" dt="2023-09-28T13:31:44.964" v="2430" actId="1076"/>
          <ac:spMkLst>
            <pc:docMk/>
            <pc:sldMk cId="1343230945" sldId="256"/>
            <ac:spMk id="2" creationId="{72FD4D08-B4F3-A04A-80FC-3D02E8B2E1F5}"/>
          </ac:spMkLst>
        </pc:spChg>
        <pc:spChg chg="mod">
          <ac:chgData name="Ferguson, Jennifer" userId="bb6ab576-e821-40f1-bd6f-90e52873894c" providerId="ADAL" clId="{CBEA943D-2D26-41E7-83D1-D76550CFA4AE}" dt="2023-09-28T13:31:58.302" v="2433" actId="207"/>
          <ac:spMkLst>
            <pc:docMk/>
            <pc:sldMk cId="1343230945" sldId="256"/>
            <ac:spMk id="3" creationId="{484DC945-5CAE-124B-8FAA-67BB88E96D90}"/>
          </ac:spMkLst>
        </pc:spChg>
        <pc:picChg chg="add mod">
          <ac:chgData name="Ferguson, Jennifer" userId="bb6ab576-e821-40f1-bd6f-90e52873894c" providerId="ADAL" clId="{CBEA943D-2D26-41E7-83D1-D76550CFA4AE}" dt="2023-09-28T13:30:00.724" v="2340" actId="1076"/>
          <ac:picMkLst>
            <pc:docMk/>
            <pc:sldMk cId="1343230945" sldId="256"/>
            <ac:picMk id="4" creationId="{9CC03519-3138-FBFD-6350-3305EB9CC6F7}"/>
          </ac:picMkLst>
        </pc:picChg>
      </pc:sldChg>
      <pc:sldChg chg="del">
        <pc:chgData name="Ferguson, Jennifer" userId="bb6ab576-e821-40f1-bd6f-90e52873894c" providerId="ADAL" clId="{CBEA943D-2D26-41E7-83D1-D76550CFA4AE}" dt="2023-09-21T10:06:58.048" v="6" actId="47"/>
        <pc:sldMkLst>
          <pc:docMk/>
          <pc:sldMk cId="3734818106" sldId="257"/>
        </pc:sldMkLst>
      </pc:sldChg>
      <pc:sldChg chg="del">
        <pc:chgData name="Ferguson, Jennifer" userId="bb6ab576-e821-40f1-bd6f-90e52873894c" providerId="ADAL" clId="{CBEA943D-2D26-41E7-83D1-D76550CFA4AE}" dt="2023-09-21T10:06:56.935" v="4" actId="47"/>
        <pc:sldMkLst>
          <pc:docMk/>
          <pc:sldMk cId="3126032268" sldId="258"/>
        </pc:sldMkLst>
      </pc:sldChg>
      <pc:sldChg chg="del">
        <pc:chgData name="Ferguson, Jennifer" userId="bb6ab576-e821-40f1-bd6f-90e52873894c" providerId="ADAL" clId="{CBEA943D-2D26-41E7-83D1-D76550CFA4AE}" dt="2023-09-21T10:06:58.527" v="7" actId="47"/>
        <pc:sldMkLst>
          <pc:docMk/>
          <pc:sldMk cId="2525119580" sldId="260"/>
        </pc:sldMkLst>
      </pc:sldChg>
      <pc:sldChg chg="del">
        <pc:chgData name="Ferguson, Jennifer" userId="bb6ab576-e821-40f1-bd6f-90e52873894c" providerId="ADAL" clId="{CBEA943D-2D26-41E7-83D1-D76550CFA4AE}" dt="2023-09-21T10:07:01.503" v="14" actId="47"/>
        <pc:sldMkLst>
          <pc:docMk/>
          <pc:sldMk cId="3761804607" sldId="261"/>
        </pc:sldMkLst>
      </pc:sldChg>
      <pc:sldChg chg="del">
        <pc:chgData name="Ferguson, Jennifer" userId="bb6ab576-e821-40f1-bd6f-90e52873894c" providerId="ADAL" clId="{CBEA943D-2D26-41E7-83D1-D76550CFA4AE}" dt="2023-09-21T10:06:59.414" v="9" actId="47"/>
        <pc:sldMkLst>
          <pc:docMk/>
          <pc:sldMk cId="1243906872" sldId="266"/>
        </pc:sldMkLst>
      </pc:sldChg>
      <pc:sldChg chg="del">
        <pc:chgData name="Ferguson, Jennifer" userId="bb6ab576-e821-40f1-bd6f-90e52873894c" providerId="ADAL" clId="{CBEA943D-2D26-41E7-83D1-D76550CFA4AE}" dt="2023-09-21T10:06:59.869" v="10" actId="47"/>
        <pc:sldMkLst>
          <pc:docMk/>
          <pc:sldMk cId="1786820055" sldId="267"/>
        </pc:sldMkLst>
      </pc:sldChg>
      <pc:sldChg chg="del">
        <pc:chgData name="Ferguson, Jennifer" userId="bb6ab576-e821-40f1-bd6f-90e52873894c" providerId="ADAL" clId="{CBEA943D-2D26-41E7-83D1-D76550CFA4AE}" dt="2023-09-21T10:07:02.681" v="16" actId="47"/>
        <pc:sldMkLst>
          <pc:docMk/>
          <pc:sldMk cId="4127807099" sldId="268"/>
        </pc:sldMkLst>
      </pc:sldChg>
      <pc:sldChg chg="delSp modSp del mod">
        <pc:chgData name="Ferguson, Jennifer" userId="bb6ab576-e821-40f1-bd6f-90e52873894c" providerId="ADAL" clId="{CBEA943D-2D26-41E7-83D1-D76550CFA4AE}" dt="2023-09-21T11:18:38.720" v="116" actId="47"/>
        <pc:sldMkLst>
          <pc:docMk/>
          <pc:sldMk cId="2033124051" sldId="270"/>
        </pc:sldMkLst>
        <pc:spChg chg="mod">
          <ac:chgData name="Ferguson, Jennifer" userId="bb6ab576-e821-40f1-bd6f-90e52873894c" providerId="ADAL" clId="{CBEA943D-2D26-41E7-83D1-D76550CFA4AE}" dt="2023-09-21T10:07:08.242" v="25" actId="20577"/>
          <ac:spMkLst>
            <pc:docMk/>
            <pc:sldMk cId="2033124051" sldId="270"/>
            <ac:spMk id="2" creationId="{72FD4D08-B4F3-A04A-80FC-3D02E8B2E1F5}"/>
          </ac:spMkLst>
        </pc:spChg>
        <pc:spChg chg="del mod">
          <ac:chgData name="Ferguson, Jennifer" userId="bb6ab576-e821-40f1-bd6f-90e52873894c" providerId="ADAL" clId="{CBEA943D-2D26-41E7-83D1-D76550CFA4AE}" dt="2023-09-21T11:16:07.841" v="94"/>
          <ac:spMkLst>
            <pc:docMk/>
            <pc:sldMk cId="2033124051" sldId="270"/>
            <ac:spMk id="5" creationId="{61E297B7-448B-098B-1CD6-A5742EBA3929}"/>
          </ac:spMkLst>
        </pc:spChg>
      </pc:sldChg>
      <pc:sldChg chg="del">
        <pc:chgData name="Ferguson, Jennifer" userId="bb6ab576-e821-40f1-bd6f-90e52873894c" providerId="ADAL" clId="{CBEA943D-2D26-41E7-83D1-D76550CFA4AE}" dt="2023-09-21T10:07:00.392" v="11" actId="47"/>
        <pc:sldMkLst>
          <pc:docMk/>
          <pc:sldMk cId="1960787168" sldId="274"/>
        </pc:sldMkLst>
      </pc:sldChg>
      <pc:sldChg chg="del">
        <pc:chgData name="Ferguson, Jennifer" userId="bb6ab576-e821-40f1-bd6f-90e52873894c" providerId="ADAL" clId="{CBEA943D-2D26-41E7-83D1-D76550CFA4AE}" dt="2023-09-21T10:07:01.130" v="13" actId="47"/>
        <pc:sldMkLst>
          <pc:docMk/>
          <pc:sldMk cId="3969788842" sldId="276"/>
        </pc:sldMkLst>
      </pc:sldChg>
      <pc:sldChg chg="del">
        <pc:chgData name="Ferguson, Jennifer" userId="bb6ab576-e821-40f1-bd6f-90e52873894c" providerId="ADAL" clId="{CBEA943D-2D26-41E7-83D1-D76550CFA4AE}" dt="2023-09-21T10:06:45.842" v="1" actId="47"/>
        <pc:sldMkLst>
          <pc:docMk/>
          <pc:sldMk cId="2110327156" sldId="277"/>
        </pc:sldMkLst>
      </pc:sldChg>
      <pc:sldChg chg="del">
        <pc:chgData name="Ferguson, Jennifer" userId="bb6ab576-e821-40f1-bd6f-90e52873894c" providerId="ADAL" clId="{CBEA943D-2D26-41E7-83D1-D76550CFA4AE}" dt="2023-09-21T10:07:02.038" v="15" actId="47"/>
        <pc:sldMkLst>
          <pc:docMk/>
          <pc:sldMk cId="1337298617" sldId="279"/>
        </pc:sldMkLst>
      </pc:sldChg>
      <pc:sldChg chg="del">
        <pc:chgData name="Ferguson, Jennifer" userId="bb6ab576-e821-40f1-bd6f-90e52873894c" providerId="ADAL" clId="{CBEA943D-2D26-41E7-83D1-D76550CFA4AE}" dt="2023-09-21T10:06:45.124" v="0" actId="47"/>
        <pc:sldMkLst>
          <pc:docMk/>
          <pc:sldMk cId="2953833104" sldId="283"/>
        </pc:sldMkLst>
      </pc:sldChg>
      <pc:sldChg chg="del">
        <pc:chgData name="Ferguson, Jennifer" userId="bb6ab576-e821-40f1-bd6f-90e52873894c" providerId="ADAL" clId="{CBEA943D-2D26-41E7-83D1-D76550CFA4AE}" dt="2023-09-21T10:06:58.978" v="8" actId="47"/>
        <pc:sldMkLst>
          <pc:docMk/>
          <pc:sldMk cId="1670267503" sldId="284"/>
        </pc:sldMkLst>
      </pc:sldChg>
      <pc:sldChg chg="del">
        <pc:chgData name="Ferguson, Jennifer" userId="bb6ab576-e821-40f1-bd6f-90e52873894c" providerId="ADAL" clId="{CBEA943D-2D26-41E7-83D1-D76550CFA4AE}" dt="2023-09-21T10:07:00.805" v="12" actId="47"/>
        <pc:sldMkLst>
          <pc:docMk/>
          <pc:sldMk cId="3396188628" sldId="285"/>
        </pc:sldMkLst>
      </pc:sldChg>
      <pc:sldChg chg="del">
        <pc:chgData name="Ferguson, Jennifer" userId="bb6ab576-e821-40f1-bd6f-90e52873894c" providerId="ADAL" clId="{CBEA943D-2D26-41E7-83D1-D76550CFA4AE}" dt="2023-09-21T10:06:57.443" v="5" actId="47"/>
        <pc:sldMkLst>
          <pc:docMk/>
          <pc:sldMk cId="4196135739" sldId="288"/>
        </pc:sldMkLst>
      </pc:sldChg>
      <pc:sldChg chg="del">
        <pc:chgData name="Ferguson, Jennifer" userId="bb6ab576-e821-40f1-bd6f-90e52873894c" providerId="ADAL" clId="{CBEA943D-2D26-41E7-83D1-D76550CFA4AE}" dt="2023-09-21T10:07:03.359" v="17" actId="47"/>
        <pc:sldMkLst>
          <pc:docMk/>
          <pc:sldMk cId="2965740386" sldId="289"/>
        </pc:sldMkLst>
      </pc:sldChg>
      <pc:sldChg chg="addSp delSp modSp add del mod ord">
        <pc:chgData name="Ferguson, Jennifer" userId="bb6ab576-e821-40f1-bd6f-90e52873894c" providerId="ADAL" clId="{CBEA943D-2D26-41E7-83D1-D76550CFA4AE}" dt="2023-09-21T11:27:26.458" v="312"/>
        <pc:sldMkLst>
          <pc:docMk/>
          <pc:sldMk cId="1101517988" sldId="290"/>
        </pc:sldMkLst>
        <pc:spChg chg="add del">
          <ac:chgData name="Ferguson, Jennifer" userId="bb6ab576-e821-40f1-bd6f-90e52873894c" providerId="ADAL" clId="{CBEA943D-2D26-41E7-83D1-D76550CFA4AE}" dt="2023-09-21T11:15:59.084" v="90" actId="478"/>
          <ac:spMkLst>
            <pc:docMk/>
            <pc:sldMk cId="1101517988" sldId="290"/>
            <ac:spMk id="3" creationId="{1A537C01-6C9E-CD33-C507-E88324E2631B}"/>
          </ac:spMkLst>
        </pc:spChg>
        <pc:spChg chg="add mod ord">
          <ac:chgData name="Ferguson, Jennifer" userId="bb6ab576-e821-40f1-bd6f-90e52873894c" providerId="ADAL" clId="{CBEA943D-2D26-41E7-83D1-D76550CFA4AE}" dt="2023-09-21T11:27:26.458" v="312"/>
          <ac:spMkLst>
            <pc:docMk/>
            <pc:sldMk cId="1101517988" sldId="290"/>
            <ac:spMk id="5" creationId="{3FE16CD8-C0E5-9E82-400D-80B76AC49FC7}"/>
          </ac:spMkLst>
        </pc:spChg>
        <pc:spChg chg="add mod">
          <ac:chgData name="Ferguson, Jennifer" userId="bb6ab576-e821-40f1-bd6f-90e52873894c" providerId="ADAL" clId="{CBEA943D-2D26-41E7-83D1-D76550CFA4AE}" dt="2023-09-21T11:20:25.349" v="183" actId="1076"/>
          <ac:spMkLst>
            <pc:docMk/>
            <pc:sldMk cId="1101517988" sldId="290"/>
            <ac:spMk id="7" creationId="{C7D1527B-A9AB-6192-A05C-0F99B39C4826}"/>
          </ac:spMkLst>
        </pc:spChg>
        <pc:spChg chg="add">
          <ac:chgData name="Ferguson, Jennifer" userId="bb6ab576-e821-40f1-bd6f-90e52873894c" providerId="ADAL" clId="{CBEA943D-2D26-41E7-83D1-D76550CFA4AE}" dt="2023-09-21T11:19:39.032" v="123" actId="26606"/>
          <ac:spMkLst>
            <pc:docMk/>
            <pc:sldMk cId="1101517988" sldId="290"/>
            <ac:spMk id="27" creationId="{7BC0F8B1-F985-469B-8332-13DBC7665557}"/>
          </ac:spMkLst>
        </pc:spChg>
        <pc:spChg chg="add">
          <ac:chgData name="Ferguson, Jennifer" userId="bb6ab576-e821-40f1-bd6f-90e52873894c" providerId="ADAL" clId="{CBEA943D-2D26-41E7-83D1-D76550CFA4AE}" dt="2023-09-21T11:19:39.032" v="123" actId="26606"/>
          <ac:spMkLst>
            <pc:docMk/>
            <pc:sldMk cId="1101517988" sldId="290"/>
            <ac:spMk id="29" creationId="{89D15953-1642-4DD6-AD9E-01AA19247FF6}"/>
          </ac:spMkLst>
        </pc:spChg>
        <pc:spChg chg="add">
          <ac:chgData name="Ferguson, Jennifer" userId="bb6ab576-e821-40f1-bd6f-90e52873894c" providerId="ADAL" clId="{CBEA943D-2D26-41E7-83D1-D76550CFA4AE}" dt="2023-09-21T11:19:39.032" v="123" actId="26606"/>
          <ac:spMkLst>
            <pc:docMk/>
            <pc:sldMk cId="1101517988" sldId="290"/>
            <ac:spMk id="33" creationId="{FBF3780C-749F-4B50-9E1D-F2B1F6DBB7DD}"/>
          </ac:spMkLst>
        </pc:spChg>
        <pc:picChg chg="mod ord">
          <ac:chgData name="Ferguson, Jennifer" userId="bb6ab576-e821-40f1-bd6f-90e52873894c" providerId="ADAL" clId="{CBEA943D-2D26-41E7-83D1-D76550CFA4AE}" dt="2023-09-21T11:19:39.032" v="123" actId="26606"/>
          <ac:picMkLst>
            <pc:docMk/>
            <pc:sldMk cId="1101517988" sldId="290"/>
            <ac:picMk id="6" creationId="{6AAD18FF-B4C9-E6DB-2B71-6C1D8041AF35}"/>
          </ac:picMkLst>
        </pc:picChg>
        <pc:picChg chg="mod ord">
          <ac:chgData name="Ferguson, Jennifer" userId="bb6ab576-e821-40f1-bd6f-90e52873894c" providerId="ADAL" clId="{CBEA943D-2D26-41E7-83D1-D76550CFA4AE}" dt="2023-09-21T11:19:39.032" v="123" actId="26606"/>
          <ac:picMkLst>
            <pc:docMk/>
            <pc:sldMk cId="1101517988" sldId="290"/>
            <ac:picMk id="8" creationId="{FCDDF39C-3400-B9C0-1D0E-1BF44BAB5365}"/>
          </ac:picMkLst>
        </pc:picChg>
        <pc:picChg chg="mod ord">
          <ac:chgData name="Ferguson, Jennifer" userId="bb6ab576-e821-40f1-bd6f-90e52873894c" providerId="ADAL" clId="{CBEA943D-2D26-41E7-83D1-D76550CFA4AE}" dt="2023-09-21T11:19:39.032" v="123" actId="26606"/>
          <ac:picMkLst>
            <pc:docMk/>
            <pc:sldMk cId="1101517988" sldId="290"/>
            <ac:picMk id="12" creationId="{B2BFA49B-ACCA-41D9-82DF-D5E459E88849}"/>
          </ac:picMkLst>
        </pc:picChg>
        <pc:picChg chg="mod ord">
          <ac:chgData name="Ferguson, Jennifer" userId="bb6ab576-e821-40f1-bd6f-90e52873894c" providerId="ADAL" clId="{CBEA943D-2D26-41E7-83D1-D76550CFA4AE}" dt="2023-09-21T11:19:39.032" v="123" actId="26606"/>
          <ac:picMkLst>
            <pc:docMk/>
            <pc:sldMk cId="1101517988" sldId="290"/>
            <ac:picMk id="20" creationId="{4A4A30AD-86BF-4A2E-3655-5269AD90BA19}"/>
          </ac:picMkLst>
        </pc:picChg>
        <pc:picChg chg="mod ord">
          <ac:chgData name="Ferguson, Jennifer" userId="bb6ab576-e821-40f1-bd6f-90e52873894c" providerId="ADAL" clId="{CBEA943D-2D26-41E7-83D1-D76550CFA4AE}" dt="2023-09-21T11:19:39.032" v="123" actId="26606"/>
          <ac:picMkLst>
            <pc:docMk/>
            <pc:sldMk cId="1101517988" sldId="290"/>
            <ac:picMk id="22" creationId="{5A468F9C-8FA2-251B-7418-9C9FCF7B3544}"/>
          </ac:picMkLst>
        </pc:picChg>
        <pc:cxnChg chg="add">
          <ac:chgData name="Ferguson, Jennifer" userId="bb6ab576-e821-40f1-bd6f-90e52873894c" providerId="ADAL" clId="{CBEA943D-2D26-41E7-83D1-D76550CFA4AE}" dt="2023-09-21T11:19:39.032" v="123" actId="26606"/>
          <ac:cxnSpMkLst>
            <pc:docMk/>
            <pc:sldMk cId="1101517988" sldId="290"/>
            <ac:cxnSpMk id="31" creationId="{1918D9D3-1370-4FF6-9DFC-9F87F9039590}"/>
          </ac:cxnSpMkLst>
        </pc:cxnChg>
      </pc:sldChg>
      <pc:sldChg chg="addSp delSp modSp new mod modClrScheme chgLayout">
        <pc:chgData name="Ferguson, Jennifer" userId="bb6ab576-e821-40f1-bd6f-90e52873894c" providerId="ADAL" clId="{CBEA943D-2D26-41E7-83D1-D76550CFA4AE}" dt="2023-09-28T13:33:47.326" v="2527" actId="113"/>
        <pc:sldMkLst>
          <pc:docMk/>
          <pc:sldMk cId="950458192" sldId="291"/>
        </pc:sldMkLst>
        <pc:spChg chg="del">
          <ac:chgData name="Ferguson, Jennifer" userId="bb6ab576-e821-40f1-bd6f-90e52873894c" providerId="ADAL" clId="{CBEA943D-2D26-41E7-83D1-D76550CFA4AE}" dt="2023-09-21T11:18:47.970" v="118" actId="700"/>
          <ac:spMkLst>
            <pc:docMk/>
            <pc:sldMk cId="950458192" sldId="291"/>
            <ac:spMk id="2" creationId="{73F3D931-E4BD-1BDB-2CF6-738948AF9E79}"/>
          </ac:spMkLst>
        </pc:spChg>
        <pc:spChg chg="add mod">
          <ac:chgData name="Ferguson, Jennifer" userId="bb6ab576-e821-40f1-bd6f-90e52873894c" providerId="ADAL" clId="{CBEA943D-2D26-41E7-83D1-D76550CFA4AE}" dt="2023-09-21T11:26:15.630" v="278" actId="207"/>
          <ac:spMkLst>
            <pc:docMk/>
            <pc:sldMk cId="950458192" sldId="291"/>
            <ac:spMk id="3" creationId="{1F596572-6514-B515-BB3F-F9A4EDE37DA5}"/>
          </ac:spMkLst>
        </pc:spChg>
        <pc:spChg chg="add mod">
          <ac:chgData name="Ferguson, Jennifer" userId="bb6ab576-e821-40f1-bd6f-90e52873894c" providerId="ADAL" clId="{CBEA943D-2D26-41E7-83D1-D76550CFA4AE}" dt="2023-09-28T13:33:47.326" v="2527" actId="113"/>
          <ac:spMkLst>
            <pc:docMk/>
            <pc:sldMk cId="950458192" sldId="291"/>
            <ac:spMk id="4" creationId="{5120F58F-77D8-DEF9-65E0-5EF60FBC0036}"/>
          </ac:spMkLst>
        </pc:spChg>
      </pc:sldChg>
      <pc:sldChg chg="addSp delSp modSp new mod modClrScheme chgLayout">
        <pc:chgData name="Ferguson, Jennifer" userId="bb6ab576-e821-40f1-bd6f-90e52873894c" providerId="ADAL" clId="{CBEA943D-2D26-41E7-83D1-D76550CFA4AE}" dt="2023-09-28T13:34:20.875" v="2532" actId="5793"/>
        <pc:sldMkLst>
          <pc:docMk/>
          <pc:sldMk cId="2830179564" sldId="292"/>
        </pc:sldMkLst>
        <pc:spChg chg="del">
          <ac:chgData name="Ferguson, Jennifer" userId="bb6ab576-e821-40f1-bd6f-90e52873894c" providerId="ADAL" clId="{CBEA943D-2D26-41E7-83D1-D76550CFA4AE}" dt="2023-09-21T11:19:05.378" v="120" actId="700"/>
          <ac:spMkLst>
            <pc:docMk/>
            <pc:sldMk cId="2830179564" sldId="292"/>
            <ac:spMk id="2" creationId="{6D9F84A0-F077-4A7E-6739-6C9463CD5E4A}"/>
          </ac:spMkLst>
        </pc:spChg>
        <pc:spChg chg="add mod">
          <ac:chgData name="Ferguson, Jennifer" userId="bb6ab576-e821-40f1-bd6f-90e52873894c" providerId="ADAL" clId="{CBEA943D-2D26-41E7-83D1-D76550CFA4AE}" dt="2023-09-21T11:27:09.841" v="308" actId="207"/>
          <ac:spMkLst>
            <pc:docMk/>
            <pc:sldMk cId="2830179564" sldId="292"/>
            <ac:spMk id="3" creationId="{D3D41EF1-984C-7709-AD12-895CEE8429A3}"/>
          </ac:spMkLst>
        </pc:spChg>
        <pc:spChg chg="add mod">
          <ac:chgData name="Ferguson, Jennifer" userId="bb6ab576-e821-40f1-bd6f-90e52873894c" providerId="ADAL" clId="{CBEA943D-2D26-41E7-83D1-D76550CFA4AE}" dt="2023-09-28T13:34:20.875" v="2532" actId="5793"/>
          <ac:spMkLst>
            <pc:docMk/>
            <pc:sldMk cId="2830179564" sldId="292"/>
            <ac:spMk id="4" creationId="{CE8AF9AD-EDA8-AFF4-BB59-568624F6DEF8}"/>
          </ac:spMkLst>
        </pc:spChg>
        <pc:picChg chg="add mod">
          <ac:chgData name="Ferguson, Jennifer" userId="bb6ab576-e821-40f1-bd6f-90e52873894c" providerId="ADAL" clId="{CBEA943D-2D26-41E7-83D1-D76550CFA4AE}" dt="2023-09-21T13:31:46.442" v="457" actId="1076"/>
          <ac:picMkLst>
            <pc:docMk/>
            <pc:sldMk cId="2830179564" sldId="292"/>
            <ac:picMk id="6" creationId="{403543EF-8CBB-EE84-E613-5C5F933788CF}"/>
          </ac:picMkLst>
        </pc:picChg>
      </pc:sldChg>
      <pc:sldChg chg="addSp delSp modSp new mod modClrScheme chgLayout">
        <pc:chgData name="Ferguson, Jennifer" userId="bb6ab576-e821-40f1-bd6f-90e52873894c" providerId="ADAL" clId="{CBEA943D-2D26-41E7-83D1-D76550CFA4AE}" dt="2023-09-28T13:41:01.803" v="2748" actId="1076"/>
        <pc:sldMkLst>
          <pc:docMk/>
          <pc:sldMk cId="1349179100" sldId="293"/>
        </pc:sldMkLst>
        <pc:spChg chg="del">
          <ac:chgData name="Ferguson, Jennifer" userId="bb6ab576-e821-40f1-bd6f-90e52873894c" providerId="ADAL" clId="{CBEA943D-2D26-41E7-83D1-D76550CFA4AE}" dt="2023-09-21T11:26:36.968" v="288" actId="700"/>
          <ac:spMkLst>
            <pc:docMk/>
            <pc:sldMk cId="1349179100" sldId="293"/>
            <ac:spMk id="2" creationId="{817DCAF8-5F32-F70F-2C2C-C1E23F50F2D8}"/>
          </ac:spMkLst>
        </pc:spChg>
        <pc:spChg chg="add mod">
          <ac:chgData name="Ferguson, Jennifer" userId="bb6ab576-e821-40f1-bd6f-90e52873894c" providerId="ADAL" clId="{CBEA943D-2D26-41E7-83D1-D76550CFA4AE}" dt="2023-09-21T11:27:13.136" v="309" actId="207"/>
          <ac:spMkLst>
            <pc:docMk/>
            <pc:sldMk cId="1349179100" sldId="293"/>
            <ac:spMk id="3" creationId="{66BE1D74-23DF-EAF7-2F76-BDC0D9B86E8E}"/>
          </ac:spMkLst>
        </pc:spChg>
        <pc:spChg chg="add mod">
          <ac:chgData name="Ferguson, Jennifer" userId="bb6ab576-e821-40f1-bd6f-90e52873894c" providerId="ADAL" clId="{CBEA943D-2D26-41E7-83D1-D76550CFA4AE}" dt="2023-09-28T13:40:05.642" v="2706" actId="20577"/>
          <ac:spMkLst>
            <pc:docMk/>
            <pc:sldMk cId="1349179100" sldId="293"/>
            <ac:spMk id="4" creationId="{CD1099F2-975E-458C-B98B-2EA854A9C228}"/>
          </ac:spMkLst>
        </pc:spChg>
        <pc:spChg chg="add mod">
          <ac:chgData name="Ferguson, Jennifer" userId="bb6ab576-e821-40f1-bd6f-90e52873894c" providerId="ADAL" clId="{CBEA943D-2D26-41E7-83D1-D76550CFA4AE}" dt="2023-09-28T13:41:01.803" v="2748" actId="1076"/>
          <ac:spMkLst>
            <pc:docMk/>
            <pc:sldMk cId="1349179100" sldId="293"/>
            <ac:spMk id="5" creationId="{B6BA19DE-9620-9C15-1603-87E98A04B0F7}"/>
          </ac:spMkLst>
        </pc:spChg>
        <pc:spChg chg="add del mod">
          <ac:chgData name="Ferguson, Jennifer" userId="bb6ab576-e821-40f1-bd6f-90e52873894c" providerId="ADAL" clId="{CBEA943D-2D26-41E7-83D1-D76550CFA4AE}" dt="2023-09-21T13:39:12.259" v="690" actId="478"/>
          <ac:spMkLst>
            <pc:docMk/>
            <pc:sldMk cId="1349179100" sldId="293"/>
            <ac:spMk id="7" creationId="{FAFB2E0D-1A6C-105C-6029-BCDFC06E15E9}"/>
          </ac:spMkLst>
        </pc:spChg>
        <pc:picChg chg="add mod">
          <ac:chgData name="Ferguson, Jennifer" userId="bb6ab576-e821-40f1-bd6f-90e52873894c" providerId="ADAL" clId="{CBEA943D-2D26-41E7-83D1-D76550CFA4AE}" dt="2023-09-21T13:40:29.868" v="721" actId="1076"/>
          <ac:picMkLst>
            <pc:docMk/>
            <pc:sldMk cId="1349179100" sldId="293"/>
            <ac:picMk id="6" creationId="{8B4E9906-1EA2-EC57-5E87-901852D9389E}"/>
          </ac:picMkLst>
        </pc:picChg>
      </pc:sldChg>
      <pc:sldChg chg="modSp new del mod ord">
        <pc:chgData name="Ferguson, Jennifer" userId="bb6ab576-e821-40f1-bd6f-90e52873894c" providerId="ADAL" clId="{CBEA943D-2D26-41E7-83D1-D76550CFA4AE}" dt="2023-09-21T14:31:48.083" v="2120" actId="47"/>
        <pc:sldMkLst>
          <pc:docMk/>
          <pc:sldMk cId="532161914" sldId="294"/>
        </pc:sldMkLst>
        <pc:spChg chg="mod">
          <ac:chgData name="Ferguson, Jennifer" userId="bb6ab576-e821-40f1-bd6f-90e52873894c" providerId="ADAL" clId="{CBEA943D-2D26-41E7-83D1-D76550CFA4AE}" dt="2023-09-21T13:41:57.427" v="731" actId="20577"/>
          <ac:spMkLst>
            <pc:docMk/>
            <pc:sldMk cId="532161914" sldId="294"/>
            <ac:spMk id="2" creationId="{2A5D26B1-229E-FBB5-2B9F-33D4CB419859}"/>
          </ac:spMkLst>
        </pc:spChg>
      </pc:sldChg>
      <pc:sldChg chg="addSp delSp modSp add mod">
        <pc:chgData name="Ferguson, Jennifer" userId="bb6ab576-e821-40f1-bd6f-90e52873894c" providerId="ADAL" clId="{CBEA943D-2D26-41E7-83D1-D76550CFA4AE}" dt="2023-09-28T13:28:22.237" v="2324" actId="1076"/>
        <pc:sldMkLst>
          <pc:docMk/>
          <pc:sldMk cId="1202561759" sldId="295"/>
        </pc:sldMkLst>
        <pc:spChg chg="mod">
          <ac:chgData name="Ferguson, Jennifer" userId="bb6ab576-e821-40f1-bd6f-90e52873894c" providerId="ADAL" clId="{CBEA943D-2D26-41E7-83D1-D76550CFA4AE}" dt="2023-09-21T14:31:29.714" v="2118" actId="1076"/>
          <ac:spMkLst>
            <pc:docMk/>
            <pc:sldMk cId="1202561759" sldId="295"/>
            <ac:spMk id="3" creationId="{66BE1D74-23DF-EAF7-2F76-BDC0D9B86E8E}"/>
          </ac:spMkLst>
        </pc:spChg>
        <pc:spChg chg="del mod">
          <ac:chgData name="Ferguson, Jennifer" userId="bb6ab576-e821-40f1-bd6f-90e52873894c" providerId="ADAL" clId="{CBEA943D-2D26-41E7-83D1-D76550CFA4AE}" dt="2023-09-21T14:30:46.140" v="2098" actId="478"/>
          <ac:spMkLst>
            <pc:docMk/>
            <pc:sldMk cId="1202561759" sldId="295"/>
            <ac:spMk id="4" creationId="{CD1099F2-975E-458C-B98B-2EA854A9C228}"/>
          </ac:spMkLst>
        </pc:spChg>
        <pc:spChg chg="add mod">
          <ac:chgData name="Ferguson, Jennifer" userId="bb6ab576-e821-40f1-bd6f-90e52873894c" providerId="ADAL" clId="{CBEA943D-2D26-41E7-83D1-D76550CFA4AE}" dt="2023-09-28T13:26:19.801" v="2317" actId="207"/>
          <ac:spMkLst>
            <pc:docMk/>
            <pc:sldMk cId="1202561759" sldId="295"/>
            <ac:spMk id="5" creationId="{AE59F810-F904-B3D6-5AB2-D82455EED759}"/>
          </ac:spMkLst>
        </pc:spChg>
        <pc:picChg chg="add mod">
          <ac:chgData name="Ferguson, Jennifer" userId="bb6ab576-e821-40f1-bd6f-90e52873894c" providerId="ADAL" clId="{CBEA943D-2D26-41E7-83D1-D76550CFA4AE}" dt="2023-09-28T13:28:22.237" v="2324" actId="1076"/>
          <ac:picMkLst>
            <pc:docMk/>
            <pc:sldMk cId="1202561759" sldId="295"/>
            <ac:picMk id="4" creationId="{7297D8D6-8A6E-3863-5242-F42996B1F076}"/>
          </ac:picMkLst>
        </pc:picChg>
      </pc:sldChg>
      <pc:sldChg chg="addSp delSp modSp new mod modClrScheme chgLayout">
        <pc:chgData name="Ferguson, Jennifer" userId="bb6ab576-e821-40f1-bd6f-90e52873894c" providerId="ADAL" clId="{CBEA943D-2D26-41E7-83D1-D76550CFA4AE}" dt="2023-09-28T13:21:31.407" v="2245" actId="20577"/>
        <pc:sldMkLst>
          <pc:docMk/>
          <pc:sldMk cId="3495519116" sldId="296"/>
        </pc:sldMkLst>
        <pc:spChg chg="del">
          <ac:chgData name="Ferguson, Jennifer" userId="bb6ab576-e821-40f1-bd6f-90e52873894c" providerId="ADAL" clId="{CBEA943D-2D26-41E7-83D1-D76550CFA4AE}" dt="2023-09-21T13:41:47.463" v="723" actId="700"/>
          <ac:spMkLst>
            <pc:docMk/>
            <pc:sldMk cId="3495519116" sldId="296"/>
            <ac:spMk id="2" creationId="{09C5DFBE-B023-0F50-E2A5-C95C11BB5A79}"/>
          </ac:spMkLst>
        </pc:spChg>
        <pc:spChg chg="add mod">
          <ac:chgData name="Ferguson, Jennifer" userId="bb6ab576-e821-40f1-bd6f-90e52873894c" providerId="ADAL" clId="{CBEA943D-2D26-41E7-83D1-D76550CFA4AE}" dt="2023-09-21T13:42:06.471" v="739" actId="207"/>
          <ac:spMkLst>
            <pc:docMk/>
            <pc:sldMk cId="3495519116" sldId="296"/>
            <ac:spMk id="3" creationId="{8DD648B1-896E-5B16-D39E-D3EC2C661D58}"/>
          </ac:spMkLst>
        </pc:spChg>
        <pc:spChg chg="add del mod">
          <ac:chgData name="Ferguson, Jennifer" userId="bb6ab576-e821-40f1-bd6f-90e52873894c" providerId="ADAL" clId="{CBEA943D-2D26-41E7-83D1-D76550CFA4AE}" dt="2023-09-28T13:21:31.407" v="2245" actId="20577"/>
          <ac:spMkLst>
            <pc:docMk/>
            <pc:sldMk cId="3495519116" sldId="296"/>
            <ac:spMk id="4" creationId="{90097CAB-F480-B974-942D-1ACA0A93EFFD}"/>
          </ac:spMkLst>
        </pc:spChg>
        <pc:spChg chg="add del mod">
          <ac:chgData name="Ferguson, Jennifer" userId="bb6ab576-e821-40f1-bd6f-90e52873894c" providerId="ADAL" clId="{CBEA943D-2D26-41E7-83D1-D76550CFA4AE}" dt="2023-09-21T13:46:17.345" v="869" actId="478"/>
          <ac:spMkLst>
            <pc:docMk/>
            <pc:sldMk cId="3495519116" sldId="296"/>
            <ac:spMk id="7" creationId="{94B217B2-7845-CC6A-6EC8-BA6FC534F4A4}"/>
          </ac:spMkLst>
        </pc:spChg>
        <pc:spChg chg="add del mod">
          <ac:chgData name="Ferguson, Jennifer" userId="bb6ab576-e821-40f1-bd6f-90e52873894c" providerId="ADAL" clId="{CBEA943D-2D26-41E7-83D1-D76550CFA4AE}" dt="2023-09-21T13:47:00.144" v="874" actId="478"/>
          <ac:spMkLst>
            <pc:docMk/>
            <pc:sldMk cId="3495519116" sldId="296"/>
            <ac:spMk id="9" creationId="{B2E78E53-2586-0E24-005B-82965C74F031}"/>
          </ac:spMkLst>
        </pc:spChg>
        <pc:picChg chg="add mod">
          <ac:chgData name="Ferguson, Jennifer" userId="bb6ab576-e821-40f1-bd6f-90e52873894c" providerId="ADAL" clId="{CBEA943D-2D26-41E7-83D1-D76550CFA4AE}" dt="2023-09-21T13:46:39.411" v="871" actId="14861"/>
          <ac:picMkLst>
            <pc:docMk/>
            <pc:sldMk cId="3495519116" sldId="296"/>
            <ac:picMk id="6" creationId="{C873DEFD-3D80-1985-7A4F-D5F459B5C91C}"/>
          </ac:picMkLst>
        </pc:picChg>
      </pc:sldChg>
      <pc:sldChg chg="modSp add mod">
        <pc:chgData name="Ferguson, Jennifer" userId="bb6ab576-e821-40f1-bd6f-90e52873894c" providerId="ADAL" clId="{CBEA943D-2D26-41E7-83D1-D76550CFA4AE}" dt="2023-09-28T13:38:31.659" v="2673" actId="20577"/>
        <pc:sldMkLst>
          <pc:docMk/>
          <pc:sldMk cId="1436443938" sldId="297"/>
        </pc:sldMkLst>
        <pc:spChg chg="mod">
          <ac:chgData name="Ferguson, Jennifer" userId="bb6ab576-e821-40f1-bd6f-90e52873894c" providerId="ADAL" clId="{CBEA943D-2D26-41E7-83D1-D76550CFA4AE}" dt="2023-09-21T14:30:36.337" v="2096" actId="1076"/>
          <ac:spMkLst>
            <pc:docMk/>
            <pc:sldMk cId="1436443938" sldId="297"/>
            <ac:spMk id="3" creationId="{66BE1D74-23DF-EAF7-2F76-BDC0D9B86E8E}"/>
          </ac:spMkLst>
        </pc:spChg>
        <pc:spChg chg="mod">
          <ac:chgData name="Ferguson, Jennifer" userId="bb6ab576-e821-40f1-bd6f-90e52873894c" providerId="ADAL" clId="{CBEA943D-2D26-41E7-83D1-D76550CFA4AE}" dt="2023-09-28T13:38:31.659" v="2673" actId="20577"/>
          <ac:spMkLst>
            <pc:docMk/>
            <pc:sldMk cId="1436443938" sldId="297"/>
            <ac:spMk id="4" creationId="{CD1099F2-975E-458C-B98B-2EA854A9C228}"/>
          </ac:spMkLst>
        </pc:spChg>
      </pc:sldChg>
      <pc:sldChg chg="modSp add mod">
        <pc:chgData name="Ferguson, Jennifer" userId="bb6ab576-e821-40f1-bd6f-90e52873894c" providerId="ADAL" clId="{CBEA943D-2D26-41E7-83D1-D76550CFA4AE}" dt="2023-09-21T14:30:13.658" v="2082" actId="1076"/>
        <pc:sldMkLst>
          <pc:docMk/>
          <pc:sldMk cId="3773255729" sldId="298"/>
        </pc:sldMkLst>
        <pc:spChg chg="mod">
          <ac:chgData name="Ferguson, Jennifer" userId="bb6ab576-e821-40f1-bd6f-90e52873894c" providerId="ADAL" clId="{CBEA943D-2D26-41E7-83D1-D76550CFA4AE}" dt="2023-09-21T14:30:05.850" v="2081" actId="1076"/>
          <ac:spMkLst>
            <pc:docMk/>
            <pc:sldMk cId="3773255729" sldId="298"/>
            <ac:spMk id="3" creationId="{66BE1D74-23DF-EAF7-2F76-BDC0D9B86E8E}"/>
          </ac:spMkLst>
        </pc:spChg>
        <pc:spChg chg="mod">
          <ac:chgData name="Ferguson, Jennifer" userId="bb6ab576-e821-40f1-bd6f-90e52873894c" providerId="ADAL" clId="{CBEA943D-2D26-41E7-83D1-D76550CFA4AE}" dt="2023-09-21T14:30:13.658" v="2082" actId="1076"/>
          <ac:spMkLst>
            <pc:docMk/>
            <pc:sldMk cId="3773255729" sldId="298"/>
            <ac:spMk id="4" creationId="{CD1099F2-975E-458C-B98B-2EA854A9C228}"/>
          </ac:spMkLst>
        </pc:spChg>
      </pc:sldChg>
      <pc:sldChg chg="modSp add mod">
        <pc:chgData name="Ferguson, Jennifer" userId="bb6ab576-e821-40f1-bd6f-90e52873894c" providerId="ADAL" clId="{CBEA943D-2D26-41E7-83D1-D76550CFA4AE}" dt="2023-09-28T13:39:08.869" v="2680"/>
        <pc:sldMkLst>
          <pc:docMk/>
          <pc:sldMk cId="900841688" sldId="299"/>
        </pc:sldMkLst>
        <pc:spChg chg="mod">
          <ac:chgData name="Ferguson, Jennifer" userId="bb6ab576-e821-40f1-bd6f-90e52873894c" providerId="ADAL" clId="{CBEA943D-2D26-41E7-83D1-D76550CFA4AE}" dt="2023-09-21T14:29:23.460" v="2063" actId="1076"/>
          <ac:spMkLst>
            <pc:docMk/>
            <pc:sldMk cId="900841688" sldId="299"/>
            <ac:spMk id="3" creationId="{66BE1D74-23DF-EAF7-2F76-BDC0D9B86E8E}"/>
          </ac:spMkLst>
        </pc:spChg>
        <pc:spChg chg="mod">
          <ac:chgData name="Ferguson, Jennifer" userId="bb6ab576-e821-40f1-bd6f-90e52873894c" providerId="ADAL" clId="{CBEA943D-2D26-41E7-83D1-D76550CFA4AE}" dt="2023-09-28T13:39:08.869" v="2680"/>
          <ac:spMkLst>
            <pc:docMk/>
            <pc:sldMk cId="900841688" sldId="299"/>
            <ac:spMk id="4" creationId="{CD1099F2-975E-458C-B98B-2EA854A9C228}"/>
          </ac:spMkLst>
        </pc:spChg>
      </pc:sldChg>
      <pc:sldMasterChg chg="delSldLayout">
        <pc:chgData name="Ferguson, Jennifer" userId="bb6ab576-e821-40f1-bd6f-90e52873894c" providerId="ADAL" clId="{CBEA943D-2D26-41E7-83D1-D76550CFA4AE}" dt="2023-09-21T10:07:02.681" v="16" actId="47"/>
        <pc:sldMasterMkLst>
          <pc:docMk/>
          <pc:sldMasterMk cId="2037826938" sldId="2147483648"/>
        </pc:sldMasterMkLst>
        <pc:sldLayoutChg chg="del">
          <pc:chgData name="Ferguson, Jennifer" userId="bb6ab576-e821-40f1-bd6f-90e52873894c" providerId="ADAL" clId="{CBEA943D-2D26-41E7-83D1-D76550CFA4AE}" dt="2023-09-21T10:07:02.681" v="16" actId="47"/>
          <pc:sldLayoutMkLst>
            <pc:docMk/>
            <pc:sldMasterMk cId="2037826938" sldId="2147483648"/>
            <pc:sldLayoutMk cId="3760064956" sldId="2147483684"/>
          </pc:sldLayoutMkLst>
        </pc:sldLayoutChg>
        <pc:sldLayoutChg chg="del">
          <pc:chgData name="Ferguson, Jennifer" userId="bb6ab576-e821-40f1-bd6f-90e52873894c" providerId="ADAL" clId="{CBEA943D-2D26-41E7-83D1-D76550CFA4AE}" dt="2023-09-21T10:07:02.038" v="15" actId="47"/>
          <pc:sldLayoutMkLst>
            <pc:docMk/>
            <pc:sldMasterMk cId="2037826938" sldId="2147483648"/>
            <pc:sldLayoutMk cId="805072369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54A33-1090-EC4D-8812-6652BA3044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DF67-0900-1547-96D2-E921F3F7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7A0EE-3F50-3E4D-94AC-033D7BF0F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11571"/>
            <a:ext cx="9144000" cy="1298391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latin typeface="arial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69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8CD2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person/subtitle</a:t>
            </a:r>
          </a:p>
        </p:txBody>
      </p:sp>
    </p:spTree>
    <p:extLst>
      <p:ext uri="{BB962C8B-B14F-4D97-AF65-F5344CB8AC3E}">
        <p14:creationId xmlns:p14="http://schemas.microsoft.com/office/powerpoint/2010/main" val="168814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30818"/>
            <a:ext cx="12192000" cy="3732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188149" y="3349256"/>
            <a:ext cx="914400" cy="914400"/>
          </a:xfrm>
          <a:prstGeom prst="rect">
            <a:avLst/>
          </a:prstGeom>
        </p:spPr>
        <p:txBody>
          <a:bodyPr wrap="none" rtlCol="0" anchor="ctr" anchorCtr="0">
            <a:normAutofit/>
          </a:bodyPr>
          <a:lstStyle/>
          <a:p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21365" y="1565341"/>
            <a:ext cx="11536018" cy="73486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latin typeface="arial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365" y="2521374"/>
            <a:ext cx="11536018" cy="3198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person/subtitle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2773" y="2030818"/>
            <a:ext cx="11461898" cy="3732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6150"/>
            <a:ext cx="5719763" cy="3849688"/>
          </a:xfrm>
          <a:prstGeom prst="rect">
            <a:avLst/>
          </a:prstGeom>
          <a:solidFill>
            <a:srgbClr val="008CD2">
              <a:alpha val="60000"/>
            </a:srgbClr>
          </a:solidFill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would go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65551" y="3064532"/>
            <a:ext cx="11536018" cy="7348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aseline="0">
                <a:solidFill>
                  <a:schemeClr val="bg1"/>
                </a:solidFill>
              </a:rPr>
              <a:t>Thank you</a:t>
            </a:r>
            <a:endParaRPr lang="en-US" sz="44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098" y="2030818"/>
            <a:ext cx="11206716" cy="3732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2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Placeholder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325"/>
            <a:ext cx="12192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ferguson@tee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eoccupiedtimes.org/?p=13767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Jennifer.ferguson@tees.ac.u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hyperlink" Target="https://www.onlinesurveys.ac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wpixel.com/search/surv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ccupiedtimes.org/?p=1376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talk-entertainment-together-101999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20/12/04/findings-from-the-data-analytics-member-surve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4D08-B4F3-A04A-80FC-3D02E8B2E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787038"/>
            <a:ext cx="11948844" cy="304868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latin typeface="Calibri" panose="020F0502020204030204" pitchFamily="34" charset="0"/>
                <a:ea typeface="ArialMT"/>
              </a:rPr>
              <a:t>The </a:t>
            </a:r>
            <a:r>
              <a:rPr lang="en-GB" sz="3200" b="1" dirty="0">
                <a:effectLst/>
                <a:latin typeface="Calibri" panose="020F0502020204030204" pitchFamily="34" charset="0"/>
                <a:ea typeface="ArialMT"/>
              </a:rPr>
              <a:t>APPRAISE study: </a:t>
            </a:r>
            <a:br>
              <a:rPr lang="en-GB" sz="3200" b="1" dirty="0">
                <a:effectLst/>
                <a:latin typeface="Calibri" panose="020F0502020204030204" pitchFamily="34" charset="0"/>
                <a:ea typeface="ArialMT"/>
              </a:rPr>
            </a:br>
            <a:r>
              <a:rPr lang="en-GB" sz="3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Survey of Male Remand Prisons in England, Scotland and Wales</a:t>
            </a:r>
            <a:b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DC945-5CAE-124B-8FAA-67BB88E96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91" y="4402008"/>
            <a:ext cx="7972745" cy="1936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Dr Jennifer Ferguson</a:t>
            </a:r>
          </a:p>
          <a:p>
            <a:pPr algn="l"/>
            <a:r>
              <a:rPr lang="en-US" sz="1800" dirty="0"/>
              <a:t>Prof Aisha Holloway, Prof Dorothy Newbury-Birch &amp; Prof Jeremy Bray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Jennifer.ferguson@tees.ac.uk</a:t>
            </a:r>
            <a:r>
              <a:rPr lang="en-US" sz="1800" dirty="0">
                <a:solidFill>
                  <a:schemeClr val="tx1"/>
                </a:solidFill>
              </a:rPr>
              <a:t> @DrJFerg @TEAMALPHATEES</a:t>
            </a:r>
          </a:p>
          <a:p>
            <a:endParaRPr lang="en-US" sz="1800" dirty="0"/>
          </a:p>
        </p:txBody>
      </p:sp>
      <p:pic>
        <p:nvPicPr>
          <p:cNvPr id="4" name="Picture 3" descr="A barbed wire fence in front of a building&#10;&#10;Description automatically generated">
            <a:extLst>
              <a:ext uri="{FF2B5EF4-FFF2-40B4-BE49-F238E27FC236}">
                <a16:creationId xmlns:a16="http://schemas.microsoft.com/office/drawing/2014/main" id="{9CC03519-3138-FBFD-6350-3305EB9CC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8470" y="3254048"/>
            <a:ext cx="4843530" cy="27255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4323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E16CD8-C0E5-9E82-400D-80B76AC49FC7}"/>
              </a:ext>
            </a:extLst>
          </p:cNvPr>
          <p:cNvSpPr txBox="1"/>
          <p:nvPr/>
        </p:nvSpPr>
        <p:spPr>
          <a:xfrm>
            <a:off x="774574" y="3520000"/>
            <a:ext cx="5046196" cy="1795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2BFA49B-ACCA-41D9-82DF-D5E459E8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1" t="26667" r="10903" b="4394"/>
          <a:stretch/>
        </p:blipFill>
        <p:spPr>
          <a:xfrm>
            <a:off x="634817" y="1074040"/>
            <a:ext cx="2927250" cy="2013149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4A4A30AD-86BF-4A2E-3655-5269AD90B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3" t="23133" r="14518" b="6800"/>
          <a:stretch/>
        </p:blipFill>
        <p:spPr>
          <a:xfrm>
            <a:off x="4461106" y="434000"/>
            <a:ext cx="3655167" cy="275823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CDDF39C-3400-B9C0-1D0E-1BF44BAB5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72" t="27630" r="11175" b="5355"/>
          <a:stretch/>
        </p:blipFill>
        <p:spPr>
          <a:xfrm>
            <a:off x="8520307" y="893928"/>
            <a:ext cx="2757198" cy="1864207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ook cover with a glass of wine&#10;&#10;Description automatically generated">
            <a:extLst>
              <a:ext uri="{FF2B5EF4-FFF2-40B4-BE49-F238E27FC236}">
                <a16:creationId xmlns:a16="http://schemas.microsoft.com/office/drawing/2014/main" id="{6AAD18FF-B4C9-E6DB-2B71-6C1D8041A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694" y="3428999"/>
            <a:ext cx="1599239" cy="2416629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5A468F9C-8FA2-251B-7418-9C9FCF7B35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85" t="22948" r="11611" b="7466"/>
          <a:stretch/>
        </p:blipFill>
        <p:spPr>
          <a:xfrm>
            <a:off x="9015312" y="3393205"/>
            <a:ext cx="2760248" cy="1982275"/>
          </a:xfrm>
          <a:prstGeom prst="rect">
            <a:avLst/>
          </a:prstGeom>
        </p:spPr>
      </p:pic>
      <p:sp>
        <p:nvSpPr>
          <p:cNvPr id="33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1527B-A9AB-6192-A05C-0F99B39C4826}"/>
              </a:ext>
            </a:extLst>
          </p:cNvPr>
          <p:cNvSpPr txBox="1"/>
          <p:nvPr/>
        </p:nvSpPr>
        <p:spPr>
          <a:xfrm>
            <a:off x="869774" y="5681838"/>
            <a:ext cx="40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Jennifer.ferguson@tees.ac.uk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5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96572-6514-B515-BB3F-F9A4EDE37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65" y="1351579"/>
            <a:ext cx="11536018" cy="73486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Aim of study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20F58F-77D8-DEF9-65E0-5EF60FBC0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617" y="2086443"/>
            <a:ext cx="11536018" cy="319894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further understand the alcohol services that are currently provided in</a:t>
            </a:r>
            <a:r>
              <a:rPr lang="en-GB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male remand prisons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across England, Wales and Scotland and how the COVID-19 pandemic had affected their delivery. </a:t>
            </a:r>
            <a:endParaRPr lang="en-GB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specific objectives were: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establish what alcohol services are currently provided.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explore the prison governors’ understanding of alcohol brief interventions.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understand how the COVID-19 pandemic has impacted the services.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whether the impact, of the COVID-19 pandemic could be avoided in the future.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45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D41EF1-984C-7709-AD12-895CEE842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Survey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8AF9AD-EDA8-AFF4-BB59-568624F6D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4" y="2521374"/>
            <a:ext cx="11870635" cy="319894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primary setting of the APPRAISE study was two specific remand prison sites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– HMP Durham and HMP Edinburgh.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However;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survey component was extended to invite all prison governors, across England, Wales and Scotland, working within male remand prisons, to take part in the survey.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 JISC tool (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httpswww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.onlinesurveys.ac.uk/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online survey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and invited by email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Governor email addresses are available online*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403543EF-8CBB-EE84-E613-5C5F93378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02427" y="4128728"/>
            <a:ext cx="4429304" cy="28735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017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E1D74-23DF-EAF7-2F76-BDC0D9B86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Findings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1099F2-975E-458C-B98B-2EA854A9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3383" y="1363060"/>
            <a:ext cx="6497251" cy="3194735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141 prisons in total in UK.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focused on </a:t>
            </a:r>
            <a:r>
              <a:rPr lang="en-US" sz="1800" b="1" u="sng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adult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male remand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prisons.</a:t>
            </a:r>
          </a:p>
          <a:p>
            <a:pPr marL="2857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 of the 59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successful invitations were sent to 55 governors inviting them to take part in the survey by email, 17 completed the survey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(31%)</a:t>
            </a:r>
            <a:endParaRPr lang="en-US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Turnover in Governor role: many email invitations were returned as not delivered - more investigating had to be carried out. </a:t>
            </a:r>
            <a:endPara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Governors were asked to disclose the capacity of their prison: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the smallest </a:t>
            </a:r>
            <a:r>
              <a:rPr lang="en-US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prison held 577, and the largest 1600.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en-GB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 descr="A barbed wire fence in front of a building&#10;&#10;Description automatically generated">
            <a:extLst>
              <a:ext uri="{FF2B5EF4-FFF2-40B4-BE49-F238E27FC236}">
                <a16:creationId xmlns:a16="http://schemas.microsoft.com/office/drawing/2014/main" id="{8B4E9906-1EA2-EC57-5E87-901852D9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974" y="2863630"/>
            <a:ext cx="4843530" cy="27255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BA19DE-9620-9C15-1603-87E98A04B0F7}"/>
              </a:ext>
            </a:extLst>
          </p:cNvPr>
          <p:cNvSpPr txBox="1"/>
          <p:nvPr/>
        </p:nvSpPr>
        <p:spPr>
          <a:xfrm>
            <a:off x="321365" y="5783235"/>
            <a:ext cx="11767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survey asked if they were interested in taking part in any future trial around ABI’s. 64.7% did express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interest.</a:t>
            </a:r>
            <a:endParaRPr lang="en-GB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7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E1D74-23DF-EAF7-2F76-BDC0D9B86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1" y="1397285"/>
            <a:ext cx="11843237" cy="972401"/>
          </a:xfrm>
        </p:spPr>
        <p:txBody>
          <a:bodyPr/>
          <a:lstStyle/>
          <a:p>
            <a:r>
              <a:rPr lang="en-GB" sz="3600" dirty="0"/>
              <a:t>Current alcohol services within male remand prisons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9F810-F904-B3D6-5AB2-D82455EED759}"/>
              </a:ext>
            </a:extLst>
          </p:cNvPr>
          <p:cNvSpPr txBox="1"/>
          <p:nvPr/>
        </p:nvSpPr>
        <p:spPr>
          <a:xfrm>
            <a:off x="348763" y="2717911"/>
            <a:ext cx="11843237" cy="299456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 sessions: 58.8%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NHS services: 35.3%</a:t>
            </a:r>
            <a:endParaRPr lang="en-GB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Pyschotherapy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/Counselling/1-1 support: 29.4%</a:t>
            </a:r>
            <a:endParaRPr lang="en-GB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In-cell work packs: 23.5%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recovery: 17.6%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services via community partners: 11.8%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work: 11.8%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Detox services: 11.8%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Substance misuse services: 5.9%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CJSW Addictions team: 5.8%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ouple of cartoon characters sitting in chairs&#10;&#10;Description automatically generated">
            <a:extLst>
              <a:ext uri="{FF2B5EF4-FFF2-40B4-BE49-F238E27FC236}">
                <a16:creationId xmlns:a16="http://schemas.microsoft.com/office/drawing/2014/main" id="{7297D8D6-8A6E-3863-5242-F42996B1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9247" y="4244083"/>
            <a:ext cx="2613917" cy="26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E1D74-23DF-EAF7-2F76-BDC0D9B86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17" y="2153942"/>
            <a:ext cx="11536018" cy="734864"/>
          </a:xfrm>
        </p:spPr>
        <p:txBody>
          <a:bodyPr/>
          <a:lstStyle/>
          <a:p>
            <a:r>
              <a:rPr lang="en-GB" dirty="0"/>
              <a:t>Governors understanding of ABI’s</a:t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1099F2-975E-458C-B98B-2EA854A9C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initially asked, 82.4% (n=14) stated that they did know what the intervention was.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Ten (58.8%) said that they thought their prison did deliver the intervention.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Within the survey they were then given some information on what the intervention entails and asked again if they knew if they were delivering them.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time, more governors declared that they think they are delivering the intervention (n=11, 64.7%).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44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E1D74-23DF-EAF7-2F76-BDC0D9B86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34" y="1904388"/>
            <a:ext cx="11857494" cy="734864"/>
          </a:xfrm>
        </p:spPr>
        <p:txBody>
          <a:bodyPr/>
          <a:lstStyle/>
          <a:p>
            <a:r>
              <a:rPr lang="en-GB" sz="3200" dirty="0"/>
              <a:t>The impact of COVID-19 on services in male remand prisons</a:t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1099F2-975E-458C-B98B-2EA854A9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91" y="2423495"/>
            <a:ext cx="11536018" cy="319894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sessions being suspended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to face sessions being suspended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suspended – being unable to attend the prison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Staffing issues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Interventions being reduced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lack of resources</a:t>
            </a:r>
          </a:p>
          <a:p>
            <a:pPr lvl="0" algn="just"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has shown that although there are some services being carried out with in-cell packs, most alcohol services rely on face to face intervention work, mostly in groups, and being carried out by outside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organisations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25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E1D74-23DF-EAF7-2F76-BDC0D9B86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65" y="1932773"/>
            <a:ext cx="11536018" cy="734864"/>
          </a:xfrm>
        </p:spPr>
        <p:txBody>
          <a:bodyPr/>
          <a:lstStyle/>
          <a:p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r>
              <a:rPr lang="en-GB" dirty="0"/>
              <a:t>Best practice to avoid any future disruption</a:t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1099F2-975E-458C-B98B-2EA854A9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5" y="2521374"/>
            <a:ext cx="11536018" cy="3612298"/>
          </a:xfrm>
        </p:spPr>
        <p:txBody>
          <a:bodyPr/>
          <a:lstStyle/>
          <a:p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asked whether the disruptions due to the pandemic would have a long term affect on the prison, there was a divide between responses, with 41.2% stating they felt it would, and 58.5% stating no, they would not. </a:t>
            </a:r>
            <a:endParaRPr lang="en-GB" sz="18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we gave options as to what they thought would lead to less disruption should a pandemic arise in the future.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most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favoured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appeared to be something tangible for the prisoners to work on in their 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sessions: 76.5%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Workbook/paper sessions: 82.4%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continuing interventions but wearing full PPE: 70.6%.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featured heavily in some of the open ended questions and were considered barriers to overcoming further disruption if not dealt with more quickly in a future pandemic.</a:t>
            </a: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 suggestions included comments about better provisions for in cell phones, or in some circumstances the praising of purple visits which allowed video calls. This highlighted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 good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came from the learning of the COVID-19 pandemic and new innovations.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0084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D648B1-896E-5B16-D39E-D3EC2C661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097CAB-F480-B974-942D-1ACA0A93E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65" y="2300205"/>
            <a:ext cx="7435624" cy="3560927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ascertained what knowledge of ABIs is held by governors and what alcohol services are currently being delivered.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survey showed that a broad range of services are being delivered, by a range of providers. However, it was also clear that the pandemic had a devastating affect across all prisons in relation to services provided.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was useful to establish what governors deemed important learning from the pandemic, in this instance mostly around PPE/better use of technology.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limitation of the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study was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accessing emails. We had a gatekeeper who worked for SPS for the Scottish prisons, no such facilitator took place in England.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work fed into the wider APPRAISE study. What the survey did establish was an interest from those who took part, to take part in future research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3600" dirty="0"/>
          </a:p>
        </p:txBody>
      </p:sp>
      <p:pic>
        <p:nvPicPr>
          <p:cNvPr id="6" name="Picture 5" descr="A person looking at a magnifying glass on a computer screen&#10;&#10;Description automatically generated">
            <a:extLst>
              <a:ext uri="{FF2B5EF4-FFF2-40B4-BE49-F238E27FC236}">
                <a16:creationId xmlns:a16="http://schemas.microsoft.com/office/drawing/2014/main" id="{C873DEFD-3D80-1985-7A4F-D5F459B5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6989" y="2458650"/>
            <a:ext cx="4326426" cy="274208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95519116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ctu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3d2115b-a55e-46b6-9df7-b03388ecfc60}" enabled="0" method="" siteId="{43d2115b-a55e-46b6-9df7-b03388ecfc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6134</TotalTime>
  <Words>915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</vt:lpstr>
      <vt:lpstr>Calibri</vt:lpstr>
      <vt:lpstr>Symbol</vt:lpstr>
      <vt:lpstr>Times New Roman</vt:lpstr>
      <vt:lpstr>Intro slide</vt:lpstr>
      <vt:lpstr>Content slide</vt:lpstr>
      <vt:lpstr>Picture slide</vt:lpstr>
      <vt:lpstr>End slide</vt:lpstr>
      <vt:lpstr>The APPRAISE study:  Survey of Male Remand Prisons in England, Scotland and Wales    </vt:lpstr>
      <vt:lpstr>Aim of study</vt:lpstr>
      <vt:lpstr>Survey</vt:lpstr>
      <vt:lpstr>Findings</vt:lpstr>
      <vt:lpstr>Current alcohol services within male remand prisons</vt:lpstr>
      <vt:lpstr>Governors understanding of ABI’s </vt:lpstr>
      <vt:lpstr>The impact of COVID-19 on services in male remand prisons </vt:lpstr>
      <vt:lpstr>  Best practice to avoid any future disruption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Ferguson, Jennifer</cp:lastModifiedBy>
  <cp:revision>87</cp:revision>
  <dcterms:created xsi:type="dcterms:W3CDTF">2017-07-13T14:47:43Z</dcterms:created>
  <dcterms:modified xsi:type="dcterms:W3CDTF">2023-09-28T13:41:06Z</dcterms:modified>
</cp:coreProperties>
</file>